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8"/>
  </p:notesMasterIdLst>
  <p:handoutMasterIdLst>
    <p:handoutMasterId r:id="rId9"/>
  </p:handoutMasterIdLst>
  <p:sldIdLst>
    <p:sldId id="272" r:id="rId3"/>
    <p:sldId id="273" r:id="rId4"/>
    <p:sldId id="274" r:id="rId5"/>
    <p:sldId id="275" r:id="rId6"/>
    <p:sldId id="269" r:id="rId7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87"/>
    <a:srgbClr val="BC92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72" d="100"/>
          <a:sy n="72" d="100"/>
        </p:scale>
        <p:origin x="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330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502ED-38DF-43AC-A8CD-F9D3E3173CC4}" type="datetime1">
              <a:rPr lang="es-ES" smtClean="0"/>
              <a:t>06/07/2021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097EB-C63E-4831-9239-7FC098CD3FD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308344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4DAD7FE-6CFB-4941-843F-5B8FA3E21170}" type="datetime1">
              <a:rPr lang="es-ES" noProof="0" smtClean="0"/>
              <a:t>06/07/2021</a:t>
            </a:fld>
            <a:endParaRPr lang="es-ES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2574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5594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2912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1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pl-PL" sz="2000" b="0" strike="noStrike" spc="-1">
              <a:latin typeface="Arial"/>
            </a:endParaRPr>
          </a:p>
        </p:txBody>
      </p:sp>
      <p:sp>
        <p:nvSpPr>
          <p:cNvPr id="619" name="Marcador de número de diapositiva 3_9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BE562A-AC28-4DBF-AB3A-8387F72966CD}" type="slidenum">
              <a:rPr kumimoji="0" lang="en-GB" sz="12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04652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46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rgbClr val="005087"/>
                </a:solidFill>
                <a:effectLst/>
                <a:latin typeface="Helvetica" panose="020B06040202020302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es-ES" noProof="0" dirty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es-ES" noProof="0"/>
              <a:t>Haga clic para modificar el estilo de subtítulo del patrón</a:t>
            </a:r>
            <a:endParaRPr kumimoji="0" lang="es-ES" noProof="0" dirty="0"/>
          </a:p>
        </p:txBody>
      </p:sp>
      <p:sp>
        <p:nvSpPr>
          <p:cNvPr id="15" name="Marcador de pie de página 21">
            <a:extLst>
              <a:ext uri="{FF2B5EF4-FFF2-40B4-BE49-F238E27FC236}">
                <a16:creationId xmlns:a16="http://schemas.microsoft.com/office/drawing/2014/main" id="{B2B9065C-EE45-4837-B46E-E230F518E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98890" y="6158084"/>
            <a:ext cx="4860758" cy="56756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Helvetica" panose="020B0604020202030204" pitchFamily="34" charset="0"/>
              </a:defRPr>
            </a:lvl1pPr>
          </a:lstStyle>
          <a:p>
            <a:pPr algn="just"/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project has been funded with support from the European Commission.</a:t>
            </a:r>
          </a:p>
          <a:p>
            <a:pPr algn="just"/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publication reflects the views only of the author, and the Commission cannot be held responsible for any use which may be made of the information contained therein.</a:t>
            </a:r>
            <a:endParaRPr lang="es-E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52E184A9-C1BE-4691-8290-38F7E3B9E2EA}" type="datetime1">
              <a:rPr lang="es-ES" noProof="0" smtClean="0"/>
              <a:t>06/07/2021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96448" y="6114494"/>
            <a:ext cx="4860758" cy="567564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CE537EF8-1A52-460D-8FA5-88CB8E631AE8}" type="datetime1">
              <a:rPr lang="es-ES" noProof="0" smtClean="0"/>
              <a:t>06/07/2021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96448" y="6114494"/>
            <a:ext cx="4860758" cy="567564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5844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subTitle"/>
          </p:nvPr>
        </p:nvSpPr>
        <p:spPr>
          <a:xfrm>
            <a:off x="609480" y="1935360"/>
            <a:ext cx="10972440" cy="4388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3786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10972440" cy="4388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4327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5354280" cy="4388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935360"/>
            <a:ext cx="5354280" cy="4388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360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22524090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ubTitle"/>
          </p:nvPr>
        </p:nvSpPr>
        <p:spPr>
          <a:xfrm>
            <a:off x="609480" y="704160"/>
            <a:ext cx="10190880" cy="529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97903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231960" y="1935360"/>
            <a:ext cx="5354280" cy="4388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9480" y="422820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68206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5354280" cy="4388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231960" y="193536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231960" y="422820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9214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 dirty="0"/>
          </a:p>
        </p:txBody>
      </p:sp>
      <p:sp>
        <p:nvSpPr>
          <p:cNvPr id="8" name="Marcador de pie de página 21">
            <a:extLst>
              <a:ext uri="{FF2B5EF4-FFF2-40B4-BE49-F238E27FC236}">
                <a16:creationId xmlns:a16="http://schemas.microsoft.com/office/drawing/2014/main" id="{15B510DA-B282-43CA-896D-070D3632B299}"/>
              </a:ext>
            </a:extLst>
          </p:cNvPr>
          <p:cNvSpPr txBox="1">
            <a:spLocks/>
          </p:cNvSpPr>
          <p:nvPr userDrawn="1"/>
        </p:nvSpPr>
        <p:spPr>
          <a:xfrm>
            <a:off x="7198890" y="6158084"/>
            <a:ext cx="4860758" cy="567564"/>
          </a:xfrm>
          <a:prstGeom prst="rect">
            <a:avLst/>
          </a:prstGeom>
        </p:spPr>
        <p:txBody>
          <a:bodyPr vert="horz" lIns="0" tIns="0" rIns="0" bIns="0" rtlCol="0" anchor="b"/>
          <a:lstStyle>
            <a:defPPr rtl="0">
              <a:defRPr lang="es-es"/>
            </a:defPPr>
            <a:lvl1pPr marL="0" algn="l" defTabSz="914400" rtl="0" eaLnBrk="1" latinLnBrk="0" hangingPunct="1">
              <a:defRPr kumimoji="0" sz="1000" kern="1200">
                <a:solidFill>
                  <a:schemeClr val="tx1"/>
                </a:solidFill>
                <a:latin typeface="Helvetica" panose="020B0604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project has been funded with support from the European Commission.</a:t>
            </a:r>
          </a:p>
          <a:p>
            <a:pPr algn="just"/>
            <a:r>
              <a:rPr lang="en-US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publication reflects the views only of the author, and the Commission cannot be held responsible for any use which may be made of the information contained therein.</a:t>
            </a:r>
            <a:endParaRPr lang="es-E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231960" y="193536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609480" y="4228200"/>
            <a:ext cx="109724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9245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109724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09480" y="4228200"/>
            <a:ext cx="109724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48073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6231960" y="193536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609480" y="422820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6231960" y="422820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5806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35330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319640" y="1935360"/>
            <a:ext cx="35330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8029800" y="1935360"/>
            <a:ext cx="35330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5"/>
          <p:cNvSpPr>
            <a:spLocks noGrp="1"/>
          </p:cNvSpPr>
          <p:nvPr>
            <p:ph type="body"/>
          </p:nvPr>
        </p:nvSpPr>
        <p:spPr>
          <a:xfrm>
            <a:off x="609480" y="4228200"/>
            <a:ext cx="35330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6"/>
          <p:cNvSpPr>
            <a:spLocks noGrp="1"/>
          </p:cNvSpPr>
          <p:nvPr>
            <p:ph type="body"/>
          </p:nvPr>
        </p:nvSpPr>
        <p:spPr>
          <a:xfrm>
            <a:off x="4319640" y="4228200"/>
            <a:ext cx="35330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7"/>
          <p:cNvSpPr>
            <a:spLocks noGrp="1"/>
          </p:cNvSpPr>
          <p:nvPr>
            <p:ph type="body"/>
          </p:nvPr>
        </p:nvSpPr>
        <p:spPr>
          <a:xfrm>
            <a:off x="8029800" y="4228200"/>
            <a:ext cx="35330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390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rgbClr val="0050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rgbClr val="005087"/>
                </a:solidFill>
                <a:effectLst/>
                <a:latin typeface="Helvetica" panose="020B06040202020302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es-ES" noProof="0" dirty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</p:txBody>
      </p:sp>
      <p:sp>
        <p:nvSpPr>
          <p:cNvPr id="7" name="Marcador de pie de página 21">
            <a:extLst>
              <a:ext uri="{FF2B5EF4-FFF2-40B4-BE49-F238E27FC236}">
                <a16:creationId xmlns:a16="http://schemas.microsoft.com/office/drawing/2014/main" id="{50D33665-D287-4012-B46F-AD381D4144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96448" y="6114494"/>
            <a:ext cx="4860758" cy="56756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Helvetica" panose="020B0604020202030204" pitchFamily="34" charset="0"/>
              </a:defRPr>
            </a:lvl1pPr>
          </a:lstStyle>
          <a:p>
            <a:pPr algn="just"/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project has been funded with support from the European Commission.</a:t>
            </a:r>
          </a:p>
          <a:p>
            <a:pPr algn="just"/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publication reflects the views only of the author, and the Commission cannot be held responsible for any use which may be made of the information contained therein.</a:t>
            </a:r>
            <a:endParaRPr lang="es-E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170695" cy="1143000"/>
          </a:xfrm>
        </p:spPr>
        <p:txBody>
          <a:bodyPr rtlCol="0"/>
          <a:lstStyle/>
          <a:p>
            <a:pPr rtl="0"/>
            <a:r>
              <a:rPr lang="es-ES" noProof="0" dirty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s-ES" noProof="0" dirty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 dirty="0"/>
              <a:t>Segundo nivel</a:t>
            </a:r>
          </a:p>
          <a:p>
            <a:pPr lvl="2" rtl="0" eaLnBrk="1" latinLnBrk="0" hangingPunct="1"/>
            <a:r>
              <a:rPr lang="es-ES" noProof="0" dirty="0"/>
              <a:t>Tercer nivel</a:t>
            </a:r>
          </a:p>
          <a:p>
            <a:pPr lvl="3" rtl="0" eaLnBrk="1" latinLnBrk="0" hangingPunct="1"/>
            <a:r>
              <a:rPr lang="es-ES" noProof="0" dirty="0"/>
              <a:t>Cuarto nivel</a:t>
            </a:r>
          </a:p>
          <a:p>
            <a:pPr lvl="4" rtl="0" eaLnBrk="1" latinLnBrk="0" hangingPunct="1"/>
            <a:r>
              <a:rPr lang="es-ES" noProof="0" dirty="0"/>
              <a:t>Quinto nivel</a:t>
            </a:r>
            <a:endParaRPr kumimoji="0" lang="es-ES" noProof="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 dirty="0"/>
          </a:p>
        </p:txBody>
      </p:sp>
      <p:sp>
        <p:nvSpPr>
          <p:cNvPr id="8" name="Marcador de pie de página 21">
            <a:extLst>
              <a:ext uri="{FF2B5EF4-FFF2-40B4-BE49-F238E27FC236}">
                <a16:creationId xmlns:a16="http://schemas.microsoft.com/office/drawing/2014/main" id="{38C4E264-C10B-4B65-8286-87116A6E44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96448" y="6114494"/>
            <a:ext cx="4860758" cy="56756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Helvetica" panose="020B0604020202030204" pitchFamily="34" charset="0"/>
              </a:defRPr>
            </a:lvl1pPr>
          </a:lstStyle>
          <a:p>
            <a:pPr algn="just"/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project has been funded with support from the European Commission.</a:t>
            </a:r>
          </a:p>
          <a:p>
            <a:pPr algn="just"/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publication reflects the views only of the author, and the Commission cannot be held responsible for any use which may be made of the information contained therein.</a:t>
            </a:r>
            <a:endParaRPr lang="es-E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182726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es-ES" noProof="0" dirty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51EE2287-7AED-4508-BA8B-A33013696AEC}" type="datetime1">
              <a:rPr lang="es-ES" noProof="0" smtClean="0"/>
              <a:t>06/07/2021</a:t>
            </a:fld>
            <a:endParaRPr lang="es-ES" noProof="0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096448" y="6114494"/>
            <a:ext cx="4860758" cy="567564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10" name="Marcador de pie de página 21">
            <a:extLst>
              <a:ext uri="{FF2B5EF4-FFF2-40B4-BE49-F238E27FC236}">
                <a16:creationId xmlns:a16="http://schemas.microsoft.com/office/drawing/2014/main" id="{EE42B280-EE8D-4070-BBC4-3E2714CAB201}"/>
              </a:ext>
            </a:extLst>
          </p:cNvPr>
          <p:cNvSpPr txBox="1">
            <a:spLocks/>
          </p:cNvSpPr>
          <p:nvPr userDrawn="1"/>
        </p:nvSpPr>
        <p:spPr>
          <a:xfrm>
            <a:off x="3248848" y="6266894"/>
            <a:ext cx="4860758" cy="567564"/>
          </a:xfrm>
          <a:prstGeom prst="rect">
            <a:avLst/>
          </a:prstGeom>
        </p:spPr>
        <p:txBody>
          <a:bodyPr vert="horz" lIns="0" tIns="0" rIns="0" bIns="0" rtlCol="0" anchor="b"/>
          <a:lstStyle>
            <a:defPPr rtl="0">
              <a:defRPr lang="es-es"/>
            </a:defPPr>
            <a:lvl1pPr marL="0" algn="l" defTabSz="914400" rtl="0" eaLnBrk="1" latinLnBrk="0" hangingPunct="1">
              <a:defRPr kumimoji="0" sz="1000" kern="1200">
                <a:solidFill>
                  <a:schemeClr val="tx1"/>
                </a:solidFill>
                <a:latin typeface="Helvetica" panose="020B0604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project has been funded with support from the European Commission.</a:t>
            </a:r>
          </a:p>
          <a:p>
            <a:pPr algn="just"/>
            <a:r>
              <a:rPr lang="en-US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publication reflects the views only of the author, and the Commission cannot be held responsible for any use which may be made of the information contained therein.</a:t>
            </a:r>
            <a:endParaRPr lang="es-E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194758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Helvetica" panose="020B06040202020302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es-ES" noProof="0" dirty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30BD4DFD-A822-4FD8-BFBF-197CBA855426}" type="datetime1">
              <a:rPr lang="es-ES" noProof="0" smtClean="0"/>
              <a:t>06/07/2021</a:t>
            </a:fld>
            <a:endParaRPr lang="es-ES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3096448" y="6114494"/>
            <a:ext cx="4860758" cy="567564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6" name="Marcador de pie de página 21">
            <a:extLst>
              <a:ext uri="{FF2B5EF4-FFF2-40B4-BE49-F238E27FC236}">
                <a16:creationId xmlns:a16="http://schemas.microsoft.com/office/drawing/2014/main" id="{B8611289-927A-4A15-9B17-535BF6357E2C}"/>
              </a:ext>
            </a:extLst>
          </p:cNvPr>
          <p:cNvSpPr txBox="1">
            <a:spLocks/>
          </p:cNvSpPr>
          <p:nvPr userDrawn="1"/>
        </p:nvSpPr>
        <p:spPr>
          <a:xfrm>
            <a:off x="3248848" y="6266894"/>
            <a:ext cx="4860758" cy="567564"/>
          </a:xfrm>
          <a:prstGeom prst="rect">
            <a:avLst/>
          </a:prstGeom>
        </p:spPr>
        <p:txBody>
          <a:bodyPr vert="horz" lIns="0" tIns="0" rIns="0" bIns="0" rtlCol="0" anchor="b"/>
          <a:lstStyle>
            <a:defPPr rtl="0">
              <a:defRPr lang="es-es"/>
            </a:defPPr>
            <a:lvl1pPr marL="0" algn="l" defTabSz="914400" rtl="0" eaLnBrk="1" latinLnBrk="0" hangingPunct="1">
              <a:defRPr kumimoji="0" sz="1000" kern="1200">
                <a:solidFill>
                  <a:schemeClr val="tx1"/>
                </a:solidFill>
                <a:latin typeface="Helvetica" panose="020B0604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project has been funded with support from the European Commission.</a:t>
            </a:r>
          </a:p>
          <a:p>
            <a:pPr algn="just"/>
            <a:r>
              <a:rPr lang="en-US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publication reflects the views only of the author, and the Commission cannot be held responsible for any use which may be made of the information contained therein.</a:t>
            </a:r>
            <a:endParaRPr lang="es-E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A284916D-9C1E-4B35-A1BA-B043FBD4F6CF}" type="datetime1">
              <a:rPr lang="es-ES" noProof="0" smtClean="0"/>
              <a:t>06/07/2021</a:t>
            </a:fld>
            <a:endParaRPr lang="es-ES" noProof="0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3096448" y="6114494"/>
            <a:ext cx="4860758" cy="567564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5" name="Marcador de pie de página 21">
            <a:extLst>
              <a:ext uri="{FF2B5EF4-FFF2-40B4-BE49-F238E27FC236}">
                <a16:creationId xmlns:a16="http://schemas.microsoft.com/office/drawing/2014/main" id="{28B67A8E-AC98-4520-BF9B-31559FD15AE7}"/>
              </a:ext>
            </a:extLst>
          </p:cNvPr>
          <p:cNvSpPr txBox="1">
            <a:spLocks/>
          </p:cNvSpPr>
          <p:nvPr userDrawn="1"/>
        </p:nvSpPr>
        <p:spPr>
          <a:xfrm>
            <a:off x="3248848" y="6266894"/>
            <a:ext cx="4860758" cy="567564"/>
          </a:xfrm>
          <a:prstGeom prst="rect">
            <a:avLst/>
          </a:prstGeom>
        </p:spPr>
        <p:txBody>
          <a:bodyPr vert="horz" lIns="0" tIns="0" rIns="0" bIns="0" rtlCol="0" anchor="b"/>
          <a:lstStyle>
            <a:defPPr rtl="0">
              <a:defRPr lang="es-es"/>
            </a:defPPr>
            <a:lvl1pPr marL="0" algn="l" defTabSz="914400" rtl="0" eaLnBrk="1" latinLnBrk="0" hangingPunct="1">
              <a:defRPr kumimoji="0" sz="1000" kern="1200">
                <a:solidFill>
                  <a:schemeClr val="tx1"/>
                </a:solidFill>
                <a:latin typeface="Helvetica" panose="020B0604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project has been funded with support from the European Commission.</a:t>
            </a:r>
          </a:p>
          <a:p>
            <a:pPr algn="just"/>
            <a:r>
              <a:rPr lang="en-US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publication reflects the views only of the author, and the Commission cannot be held responsible for any use which may be made of the information contained therein.</a:t>
            </a:r>
            <a:endParaRPr lang="es-E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A8EDA92C-EA07-4844-A9C0-7671CE0A3023}" type="datetime1">
              <a:rPr lang="es-ES" noProof="0" smtClean="0"/>
              <a:t>06/07/2021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096448" y="6114494"/>
            <a:ext cx="4860758" cy="567564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con una esquina recortada y redondeada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 dirty="0"/>
          </a:p>
        </p:txBody>
      </p:sp>
      <p:sp>
        <p:nvSpPr>
          <p:cNvPr id="12" name="Triángulo rectángulo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imagen 2" descr="Marcador de posición vacío para agregar una imagen. Haga clic en el marcador de posición y seleccione la imagen que desee agregar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es-ES" noProof="0"/>
              <a:t>Haga clic en el icono para agregar una imagen</a:t>
            </a:r>
            <a:endParaRPr kumimoji="0" lang="es-ES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30A37C7A-AEB8-4B08-B7A3-C61470375C39}" type="datetime1">
              <a:rPr lang="es-ES" noProof="0" smtClean="0"/>
              <a:t>06/07/2021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096448" y="6114494"/>
            <a:ext cx="4860758" cy="567564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10" name="Forma libre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es-ES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bre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es-ES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o 24"/>
          <p:cNvGrpSpPr/>
          <p:nvPr/>
        </p:nvGrpSpPr>
        <p:grpSpPr>
          <a:xfrm>
            <a:off x="-36090" y="-82619"/>
            <a:ext cx="12240731" cy="6879658"/>
            <a:chOff x="0" y="-21658"/>
            <a:chExt cx="12240731" cy="6879658"/>
          </a:xfrm>
        </p:grpSpPr>
        <p:sp>
          <p:nvSpPr>
            <p:cNvPr id="26" name="Rectángulo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 dirty="0">
                <a:latin typeface="Helvetica" panose="020B0604020202030204" pitchFamily="34" charset="0"/>
              </a:endParaRPr>
            </a:p>
          </p:txBody>
        </p:sp>
        <p:grpSp>
          <p:nvGrpSpPr>
            <p:cNvPr id="27" name="Grupo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orma libre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rgbClr val="005087"/>
                  </a:gs>
                  <a:gs pos="100000">
                    <a:srgbClr val="BC9211">
                      <a:alpha val="54902"/>
                    </a:srgb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es-ES" sz="1800" noProof="0" dirty="0">
                  <a:solidFill>
                    <a:schemeClr val="tx1"/>
                  </a:solidFill>
                  <a:latin typeface="Helvetica" panose="020B0604020202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9" name="Forma libre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005087"/>
                  </a:gs>
                  <a:gs pos="80000">
                    <a:srgbClr val="BC9211"/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es-ES" sz="1800" noProof="0" dirty="0">
                  <a:solidFill>
                    <a:schemeClr val="tx1"/>
                  </a:solidFill>
                  <a:latin typeface="Helvetica" panose="020B0604020202030204" pitchFamily="34" charset="0"/>
                  <a:ea typeface="+mn-ea"/>
                  <a:cs typeface="+mn-cs"/>
                </a:endParaRPr>
              </a:p>
            </p:txBody>
          </p:sp>
          <p:grpSp>
            <p:nvGrpSpPr>
              <p:cNvPr id="31" name="Grupo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orma libre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es-ES" sz="1800" noProof="0" dirty="0">
                    <a:latin typeface="Helvetica" panose="020B0604020202030204" pitchFamily="34" charset="0"/>
                  </a:endParaRPr>
                </a:p>
              </p:txBody>
            </p:sp>
            <p:sp>
              <p:nvSpPr>
                <p:cNvPr id="33" name="Forma libre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es-ES" sz="1800" noProof="0" dirty="0">
                    <a:latin typeface="Helvetica" panose="020B0604020202030204" pitchFamily="34" charset="0"/>
                  </a:endParaRPr>
                </a:p>
              </p:txBody>
            </p:sp>
          </p:grpSp>
        </p:grpSp>
      </p:grpSp>
      <p:sp>
        <p:nvSpPr>
          <p:cNvPr id="9" name="Marcador de título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191334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0" name="Marcador de texto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es-ES" noProof="0" dirty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 dirty="0"/>
              <a:t>Segundo nivel</a:t>
            </a:r>
          </a:p>
          <a:p>
            <a:pPr lvl="2" rtl="0" eaLnBrk="1" latinLnBrk="0" hangingPunct="1"/>
            <a:r>
              <a:rPr lang="es-ES" noProof="0" dirty="0"/>
              <a:t>Tercer nivel</a:t>
            </a:r>
          </a:p>
          <a:p>
            <a:pPr lvl="3" rtl="0" eaLnBrk="1" latinLnBrk="0" hangingPunct="1"/>
            <a:r>
              <a:rPr lang="es-ES" noProof="0" dirty="0"/>
              <a:t>Cuarto nivel</a:t>
            </a:r>
          </a:p>
          <a:p>
            <a:pPr lvl="4" rtl="0" eaLnBrk="1" latinLnBrk="0" hangingPunct="1"/>
            <a:r>
              <a:rPr lang="es-ES" noProof="0" dirty="0"/>
              <a:t>Quinto nivel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FB38E6FE-4368-4487-B470-0EC1C3A382D5}"/>
              </a:ext>
            </a:extLst>
          </p:cNvPr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0934" y="-83237"/>
            <a:ext cx="1387394" cy="12512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62E3425F-76ED-4CC4-8AD2-C745F1ABF4B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52" y="6086692"/>
            <a:ext cx="2486848" cy="710347"/>
          </a:xfrm>
          <a:prstGeom prst="rect">
            <a:avLst/>
          </a:prstGeom>
        </p:spPr>
      </p:pic>
      <p:sp>
        <p:nvSpPr>
          <p:cNvPr id="19" name="Marcador de pie de página 21">
            <a:extLst>
              <a:ext uri="{FF2B5EF4-FFF2-40B4-BE49-F238E27FC236}">
                <a16:creationId xmlns:a16="http://schemas.microsoft.com/office/drawing/2014/main" id="{ACCA2EC7-50BC-48A7-B932-317E078F4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98890" y="6158084"/>
            <a:ext cx="4860758" cy="56756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Helvetica" panose="020B0604020202030204" pitchFamily="34" charset="0"/>
              </a:defRPr>
            </a:lvl1pPr>
          </a:lstStyle>
          <a:p>
            <a:pPr algn="just"/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project has been funded with support from the European Commission.</a:t>
            </a:r>
          </a:p>
          <a:p>
            <a:pPr algn="just"/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publication reflects the views only of the author, and the Commission cannot be held responsible for any use which may be made of the information contained therein.</a:t>
            </a:r>
            <a:endParaRPr lang="es-E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lnSpc>
          <a:spcPct val="90000"/>
        </a:lnSpc>
        <a:spcBef>
          <a:spcPct val="0"/>
        </a:spcBef>
        <a:buNone/>
        <a:defRPr kumimoji="0" sz="5000" b="0" kern="1200">
          <a:ln>
            <a:noFill/>
          </a:ln>
          <a:solidFill>
            <a:srgbClr val="005087"/>
          </a:solidFill>
          <a:effectLst/>
          <a:latin typeface="Helvetica" panose="020B0604020202030204" pitchFamily="34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Helvetica" panose="020B0604020202030204" pitchFamily="34" charset="0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Helvetica" panose="020B0604020202030204" pitchFamily="34" charset="0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Helvetica" panose="020B0604020202030204" pitchFamily="34" charset="0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Helvetica" panose="020B0604020202030204" pitchFamily="34" charset="0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Helvetica" panose="020B0604020202030204" pitchFamily="34" charset="0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upo 24"/>
          <p:cNvGrpSpPr/>
          <p:nvPr/>
        </p:nvGrpSpPr>
        <p:grpSpPr>
          <a:xfrm>
            <a:off x="-44640" y="-164880"/>
            <a:ext cx="12254760" cy="6961680"/>
            <a:chOff x="-44640" y="-164880"/>
            <a:chExt cx="12254760" cy="6961680"/>
          </a:xfrm>
        </p:grpSpPr>
        <p:sp>
          <p:nvSpPr>
            <p:cNvPr id="52" name="Rectángulo 25"/>
            <p:cNvSpPr/>
            <p:nvPr/>
          </p:nvSpPr>
          <p:spPr>
            <a:xfrm>
              <a:off x="-4320" y="-60840"/>
              <a:ext cx="12188520" cy="6857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53" name="Grupo 26"/>
            <p:cNvGrpSpPr/>
            <p:nvPr/>
          </p:nvGrpSpPr>
          <p:grpSpPr>
            <a:xfrm>
              <a:off x="-44640" y="-164880"/>
              <a:ext cx="12254760" cy="1231920"/>
              <a:chOff x="-44640" y="-164880"/>
              <a:chExt cx="12254760" cy="1231920"/>
            </a:xfrm>
          </p:grpSpPr>
          <p:sp>
            <p:nvSpPr>
              <p:cNvPr id="54" name="Forma libre 27"/>
              <p:cNvSpPr/>
              <p:nvPr/>
            </p:nvSpPr>
            <p:spPr>
              <a:xfrm>
                <a:off x="-23400" y="-82440"/>
                <a:ext cx="12216960" cy="1041120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5087"/>
                  </a:gs>
                  <a:gs pos="100000">
                    <a:srgbClr val="BC9211">
                      <a:alpha val="55294"/>
                    </a:srgbClr>
                  </a:gs>
                </a:gsLst>
                <a:lin ang="5400000"/>
              </a:gra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5" name="Forma libre 28"/>
              <p:cNvSpPr/>
              <p:nvPr/>
            </p:nvSpPr>
            <p:spPr>
              <a:xfrm>
                <a:off x="5831280" y="-82440"/>
                <a:ext cx="6349680" cy="637920"/>
              </a:xfrm>
              <a:custGeom>
                <a:avLst/>
                <a:gdLst/>
                <a:ahLst/>
                <a:cxnLst/>
                <a:rect l="l" t="t" r="r" b="b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20000">
                    <a:srgbClr val="BC9211"/>
                  </a:gs>
                  <a:gs pos="100000">
                    <a:srgbClr val="005087"/>
                  </a:gs>
                </a:gsLst>
                <a:lin ang="16200000"/>
              </a:gra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grpSp>
            <p:nvGrpSpPr>
              <p:cNvPr id="56" name="Grupo 30"/>
              <p:cNvGrpSpPr/>
              <p:nvPr/>
            </p:nvGrpSpPr>
            <p:grpSpPr>
              <a:xfrm>
                <a:off x="-44640" y="-164880"/>
                <a:ext cx="12254760" cy="1231920"/>
                <a:chOff x="-44640" y="-164880"/>
                <a:chExt cx="12254760" cy="1231920"/>
              </a:xfrm>
            </p:grpSpPr>
            <p:sp>
              <p:nvSpPr>
                <p:cNvPr id="57" name="Forma libre 31"/>
                <p:cNvSpPr/>
                <p:nvPr/>
              </p:nvSpPr>
              <p:spPr>
                <a:xfrm rot="21435600">
                  <a:off x="-36000" y="126360"/>
                  <a:ext cx="12216960" cy="6487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>
                  <a:solidFill>
                    <a:srgbClr val="A9B633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8" name="Forma libre 32"/>
                <p:cNvSpPr/>
                <p:nvPr/>
              </p:nvSpPr>
              <p:spPr>
                <a:xfrm rot="21435600">
                  <a:off x="-29520" y="199800"/>
                  <a:ext cx="12233880" cy="5299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>
                  <a:solidFill>
                    <a:srgbClr val="549E39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</p:grpSp>
      <p:pic>
        <p:nvPicPr>
          <p:cNvPr id="59" name="Imagen 14"/>
          <p:cNvPicPr/>
          <p:nvPr/>
        </p:nvPicPr>
        <p:blipFill>
          <a:blip r:embed="rId15"/>
          <a:stretch/>
        </p:blipFill>
        <p:spPr>
          <a:xfrm>
            <a:off x="10801080" y="-83160"/>
            <a:ext cx="1387080" cy="1251000"/>
          </a:xfrm>
          <a:prstGeom prst="rect">
            <a:avLst/>
          </a:prstGeom>
          <a:ln w="0">
            <a:noFill/>
          </a:ln>
        </p:spPr>
      </p:pic>
      <p:pic>
        <p:nvPicPr>
          <p:cNvPr id="60" name="Imagen 15"/>
          <p:cNvPicPr/>
          <p:nvPr/>
        </p:nvPicPr>
        <p:blipFill>
          <a:blip r:embed="rId16"/>
          <a:stretch/>
        </p:blipFill>
        <p:spPr>
          <a:xfrm>
            <a:off x="132480" y="6086520"/>
            <a:ext cx="2486520" cy="70992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ES" sz="5000" b="0" strike="noStrike" spc="-1">
                <a:solidFill>
                  <a:srgbClr val="005087"/>
                </a:solidFill>
                <a:latin typeface="Arial"/>
              </a:rPr>
              <a:t>Haga clic para modificar el estilo de título del patrón</a:t>
            </a:r>
            <a:endParaRPr lang="es-ES" sz="50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10972440" cy="438876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 marL="274320" indent="-273960">
              <a:lnSpc>
                <a:spcPct val="100000"/>
              </a:lnSpc>
              <a:spcBef>
                <a:spcPts val="519"/>
              </a:spcBef>
              <a:buClr>
                <a:srgbClr val="626B1A"/>
              </a:buClr>
              <a:buSzPct val="95000"/>
              <a:buFont typeface="Wingdings 2" charset="2"/>
              <a:buChar char=""/>
            </a:pPr>
            <a:r>
              <a:rPr lang="es-ES" sz="2600" b="0" strike="noStrike" spc="-1">
                <a:solidFill>
                  <a:srgbClr val="000000"/>
                </a:solidFill>
                <a:latin typeface="Arial"/>
              </a:rPr>
              <a:t>Haga clic para modificar los estilos de texto del patrón</a:t>
            </a:r>
          </a:p>
          <a:p>
            <a:pPr marL="640080" lvl="1" indent="-246600">
              <a:lnSpc>
                <a:spcPct val="100000"/>
              </a:lnSpc>
              <a:spcBef>
                <a:spcPts val="479"/>
              </a:spcBef>
              <a:buClr>
                <a:srgbClr val="2A4F1C"/>
              </a:buClr>
              <a:buSzPct val="85000"/>
              <a:buFont typeface="Wingdings 2" charset="2"/>
              <a:buChar char="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</a:rPr>
              <a:t>Segundo nivel</a:t>
            </a:r>
          </a:p>
          <a:p>
            <a:pPr marL="914400" lvl="2" indent="-246600">
              <a:lnSpc>
                <a:spcPct val="100000"/>
              </a:lnSpc>
              <a:spcBef>
                <a:spcPts val="420"/>
              </a:spcBef>
              <a:buClr>
                <a:srgbClr val="455C19"/>
              </a:buClr>
              <a:buSzPct val="70000"/>
              <a:buFont typeface="Wingdings 2" charset="2"/>
              <a:buChar char=""/>
            </a:pPr>
            <a:r>
              <a:rPr lang="es-ES" sz="2100" b="0" strike="noStrike" spc="-1">
                <a:solidFill>
                  <a:srgbClr val="000000"/>
                </a:solidFill>
                <a:latin typeface="Arial"/>
              </a:rPr>
              <a:t>Tercer nivel</a:t>
            </a:r>
          </a:p>
          <a:p>
            <a:pPr marL="1188720" lvl="3" indent="-209880">
              <a:lnSpc>
                <a:spcPct val="100000"/>
              </a:lnSpc>
              <a:spcBef>
                <a:spcPts val="400"/>
              </a:spcBef>
              <a:buClr>
                <a:srgbClr val="626B1A"/>
              </a:buClr>
              <a:buSzPct val="65000"/>
              <a:buFont typeface="Wingdings 2" charset="2"/>
              <a:buChar char="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Cuarto nivel</a:t>
            </a:r>
          </a:p>
          <a:p>
            <a:pPr marL="1463040" lvl="4" indent="-209880">
              <a:lnSpc>
                <a:spcPct val="100000"/>
              </a:lnSpc>
              <a:spcBef>
                <a:spcPts val="400"/>
              </a:spcBef>
              <a:buClr>
                <a:srgbClr val="027159"/>
              </a:buClr>
              <a:buSzPct val="65000"/>
              <a:buFont typeface="Wingdings 2" charset="2"/>
              <a:buChar char="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Quinto nivel</a:t>
            </a:r>
          </a:p>
        </p:txBody>
      </p:sp>
      <p:sp>
        <p:nvSpPr>
          <p:cNvPr id="63" name="Marcador de pie de página 21"/>
          <p:cNvSpPr/>
          <p:nvPr/>
        </p:nvSpPr>
        <p:spPr>
          <a:xfrm>
            <a:off x="7198920" y="6158160"/>
            <a:ext cx="4860360" cy="567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1000" b="0" strike="noStrike" spc="-1">
                <a:solidFill>
                  <a:srgbClr val="0070C0"/>
                </a:solidFill>
                <a:latin typeface="Arial"/>
              </a:rPr>
              <a:t>This project has been funded with support from the European Commission.</a:t>
            </a:r>
            <a:endParaRPr lang="pl-PL" sz="1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1000" b="0" strike="noStrike" spc="-1">
                <a:solidFill>
                  <a:srgbClr val="0070C0"/>
                </a:solidFill>
                <a:latin typeface="Arial"/>
              </a:rPr>
              <a:t>This publication reflects the views only of the author, and the Commission cannot be held responsible for any use which may be made of the information contained therein.</a:t>
            </a:r>
            <a:endParaRPr lang="pl-PL" sz="1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2066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hauj60fK0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hyperlink" Target="https://www.youtube.com/watch?v=osXErbHDII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zaA_XUGwZo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569157" y="801262"/>
            <a:ext cx="10468864" cy="1828800"/>
          </a:xfrm>
        </p:spPr>
        <p:txBody>
          <a:bodyPr rtlCol="0"/>
          <a:lstStyle/>
          <a:p>
            <a:pPr algn="ctr" rtl="0"/>
            <a:r>
              <a:rPr lang="es-ES" dirty="0"/>
              <a:t>CIA PROJECT</a:t>
            </a:r>
          </a:p>
        </p:txBody>
      </p:sp>
      <p:sp>
        <p:nvSpPr>
          <p:cNvPr id="6" name="Marcador de pie de página 21">
            <a:extLst>
              <a:ext uri="{FF2B5EF4-FFF2-40B4-BE49-F238E27FC236}">
                <a16:creationId xmlns:a16="http://schemas.microsoft.com/office/drawing/2014/main" id="{ED015A25-A65B-4860-9BC1-F6D108F642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98890" y="6158084"/>
            <a:ext cx="4860758" cy="56756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Helvetica" panose="020B0604020202030204" pitchFamily="34" charset="0"/>
              </a:defRPr>
            </a:lvl1pPr>
          </a:lstStyle>
          <a:p>
            <a:pPr algn="just"/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project has been funded with support from the European Commission.</a:t>
            </a:r>
          </a:p>
          <a:p>
            <a:pPr algn="just"/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publication reflects the views only of the author, and the Commission cannot be held responsible for any use which may be made of the information contained therein.</a:t>
            </a:r>
            <a:endParaRPr lang="es-E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03C0071-4AE2-43BE-8E20-42A235DE0155}"/>
              </a:ext>
            </a:extLst>
          </p:cNvPr>
          <p:cNvSpPr txBox="1"/>
          <p:nvPr/>
        </p:nvSpPr>
        <p:spPr>
          <a:xfrm>
            <a:off x="2747452" y="3309134"/>
            <a:ext cx="6112274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Erasmus + 2019-2-ES02-KA205-013840</a:t>
            </a:r>
            <a:endParaRPr lang="es-ES" b="0" dirty="0">
              <a:effectLst/>
            </a:endParaRPr>
          </a:p>
          <a:p>
            <a:br>
              <a:rPr lang="es-ES" dirty="0"/>
            </a:br>
            <a:endParaRPr lang="es-E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2F33B3B-80A8-49B6-BE8D-DBEF7EC0F2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97" y="4994427"/>
            <a:ext cx="2751368" cy="658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35EAD5DC-DBA2-451F-931B-ADF7F6683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632" y="5119515"/>
            <a:ext cx="1695174" cy="43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B19035E8-35CE-4D00-B2EA-8FB7BAFB4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1282" y="4911536"/>
            <a:ext cx="741357" cy="741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ED8787B2-1EA6-4360-A671-300A81D6C2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596" y="4878485"/>
            <a:ext cx="637126" cy="63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AF8DEE41-9299-409D-9F67-F460894D1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7679" y="4854632"/>
            <a:ext cx="655534" cy="655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0C04A396-B1D6-4325-8A97-82FDA380FD2F}"/>
              </a:ext>
            </a:extLst>
          </p:cNvPr>
          <p:cNvPicPr/>
          <p:nvPr/>
        </p:nvPicPr>
        <p:blipFill>
          <a:blip r:embed="rId8"/>
          <a:stretch/>
        </p:blipFill>
        <p:spPr>
          <a:xfrm>
            <a:off x="3559878" y="5002801"/>
            <a:ext cx="2145240" cy="6714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dirty="0" err="1"/>
              <a:t>Youth</a:t>
            </a:r>
            <a:r>
              <a:rPr lang="es-ES" dirty="0"/>
              <a:t> Bank</a:t>
            </a: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421218" y="5508664"/>
            <a:ext cx="4518991" cy="554206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es-ES" sz="1400" dirty="0">
                <a:hlinkClick r:id="rId3"/>
              </a:rPr>
              <a:t>https://www.youtube.com/watch?v=Jhauj60fK0U</a:t>
            </a:r>
            <a:endParaRPr lang="es-ES" sz="1400" dirty="0"/>
          </a:p>
          <a:p>
            <a:pPr marL="0" indent="0" rtl="0">
              <a:buNone/>
            </a:pPr>
            <a:endParaRPr lang="es-ES" sz="14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E005712-79AC-474F-8F58-8CD496AE0B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873" y="1847088"/>
            <a:ext cx="3442253" cy="344225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9BDB3860-476B-4E24-B814-855E0AE106AD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3794760" y="6120000"/>
            <a:ext cx="2145240" cy="6714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dirty="0"/>
              <a:t>Intergenerational </a:t>
            </a:r>
            <a:r>
              <a:rPr lang="es-ES" dirty="0" err="1"/>
              <a:t>Activity</a:t>
            </a:r>
            <a:r>
              <a:rPr lang="es-ES" dirty="0"/>
              <a:t> Park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787301B7-B6CB-41A9-A949-7BDAF45E36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847" y="2069143"/>
            <a:ext cx="5454707" cy="2719714"/>
          </a:xfrm>
          <a:prstGeom prst="rect">
            <a:avLst/>
          </a:prstGeom>
        </p:spPr>
      </p:pic>
      <p:sp>
        <p:nvSpPr>
          <p:cNvPr id="8" name="Marcador de contenido 1">
            <a:extLst>
              <a:ext uri="{FF2B5EF4-FFF2-40B4-BE49-F238E27FC236}">
                <a16:creationId xmlns:a16="http://schemas.microsoft.com/office/drawing/2014/main" id="{D1A6421F-334B-47D7-8890-60C3A35F0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3009" y="5226841"/>
            <a:ext cx="4280453" cy="635442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es-ES" sz="1400" dirty="0">
                <a:hlinkClick r:id="rId4"/>
              </a:rPr>
              <a:t>https://www.youtube.com/watch?v=osXErbHDIIg</a:t>
            </a:r>
            <a:endParaRPr lang="es-ES" sz="1400" dirty="0"/>
          </a:p>
          <a:p>
            <a:pPr marL="0" indent="0" rtl="0">
              <a:buNone/>
            </a:pPr>
            <a:endParaRPr lang="es-ES" sz="14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F04A902-26DC-4373-B8CF-2BFC66D0F92E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3794760" y="6120000"/>
            <a:ext cx="2145240" cy="6714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dirty="0"/>
              <a:t>Conecta Joven</a:t>
            </a:r>
          </a:p>
        </p:txBody>
      </p:sp>
      <p:sp>
        <p:nvSpPr>
          <p:cNvPr id="5" name="Marcador de Posição de Conteúdo 4">
            <a:extLst>
              <a:ext uri="{FF2B5EF4-FFF2-40B4-BE49-F238E27FC236}">
                <a16:creationId xmlns:a16="http://schemas.microsoft.com/office/drawing/2014/main" id="{D0F46E2E-01CA-45B4-BE3D-0D5CF9E4A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114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The initiative of the </a:t>
            </a:r>
            <a:r>
              <a:rPr lang="en-US" sz="2000" dirty="0" err="1"/>
              <a:t>Conecta</a:t>
            </a:r>
            <a:r>
              <a:rPr lang="en-US" sz="2000" dirty="0"/>
              <a:t> Joven network stands out as a project that changes established roles. It changes the roles of traditional teaching and starts from the idea that young people can teach adults a lot: new technologies, coexistence, interculturality, etc.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Marcador de Posição de Conteúdo 4">
            <a:extLst>
              <a:ext uri="{FF2B5EF4-FFF2-40B4-BE49-F238E27FC236}">
                <a16:creationId xmlns:a16="http://schemas.microsoft.com/office/drawing/2014/main" id="{40C022F6-6FB8-4FA5-9A0D-20BFA0DE1FA8}"/>
              </a:ext>
            </a:extLst>
          </p:cNvPr>
          <p:cNvSpPr txBox="1">
            <a:spLocks/>
          </p:cNvSpPr>
          <p:nvPr/>
        </p:nvSpPr>
        <p:spPr>
          <a:xfrm>
            <a:off x="7192825" y="5670870"/>
            <a:ext cx="4999176" cy="1143000"/>
          </a:xfrm>
          <a:prstGeom prst="rect">
            <a:avLst/>
          </a:prstGeom>
        </p:spPr>
        <p:txBody>
          <a:bodyPr vert="horz" rtlCol="0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Helvetica" panose="020B0604020202030204" pitchFamily="34" charset="0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Helvetica" panose="020B0604020202030204" pitchFamily="34" charset="0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Helvetica" panose="020B0604020202030204" pitchFamily="34" charset="0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Helvetica" panose="020B0604020202030204" pitchFamily="34" charset="0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Helvetica" panose="020B0604020202030204" pitchFamily="34" charset="0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400" dirty="0">
                <a:hlinkClick r:id="rId3"/>
              </a:rPr>
              <a:t>https://www.youtube.com/watch?v=UzaA_XUGwZo</a:t>
            </a:r>
            <a:endParaRPr lang="en-US" sz="1400" dirty="0"/>
          </a:p>
          <a:p>
            <a:pPr marL="0" indent="0">
              <a:buFont typeface="Wingdings 2"/>
              <a:buNone/>
            </a:pPr>
            <a:endParaRPr lang="en-US" sz="1400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869109F-23B0-4125-942F-C15F26210B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863" y="3326062"/>
            <a:ext cx="2344808" cy="234480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6AA3BE06-A660-48C9-9F68-E6734439CC0E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3794760" y="6120000"/>
            <a:ext cx="2145240" cy="6714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1508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6" name="Imagem 575"/>
          <p:cNvPicPr/>
          <p:nvPr/>
        </p:nvPicPr>
        <p:blipFill>
          <a:blip r:embed="rId3"/>
          <a:stretch/>
        </p:blipFill>
        <p:spPr>
          <a:xfrm>
            <a:off x="3794760" y="6120000"/>
            <a:ext cx="2145240" cy="671400"/>
          </a:xfrm>
          <a:prstGeom prst="rect">
            <a:avLst/>
          </a:prstGeom>
          <a:ln w="0">
            <a:noFill/>
          </a:ln>
        </p:spPr>
      </p:pic>
      <p:sp>
        <p:nvSpPr>
          <p:cNvPr id="577" name="Google Shape;308;p19_8"/>
          <p:cNvSpPr txBox="1"/>
          <p:nvPr/>
        </p:nvSpPr>
        <p:spPr>
          <a:xfrm>
            <a:off x="360" y="6060240"/>
            <a:ext cx="691200" cy="691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FED264EE-7C71-46BC-9ECB-C834808EDC00}" type="slidenum">
              <a:rPr kumimoji="0" lang="en-GB" sz="1000" b="0" i="0" u="none" strike="noStrike" kern="1200" cap="none" spc="-1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vo"/>
                <a:ea typeface="Arvo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5</a:t>
            </a:fld>
            <a:endParaRPr kumimoji="0" lang="en-GB" sz="1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578" name="Google Shape;336;p20_7"/>
          <p:cNvSpPr txBox="1"/>
          <p:nvPr/>
        </p:nvSpPr>
        <p:spPr>
          <a:xfrm>
            <a:off x="360" y="5974560"/>
            <a:ext cx="620280" cy="6202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128473EC-67B2-45F9-816B-DEA62253F67E}" type="slidenum">
              <a:rPr kumimoji="0" lang="en-GB" sz="1000" b="0" i="0" u="none" strike="noStrike" kern="1200" cap="none" spc="-1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vo"/>
                <a:ea typeface="Arvo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5</a:t>
            </a:fld>
            <a:endParaRPr kumimoji="0" lang="en-GB" sz="1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579" name="Google Shape;344;p21_5"/>
          <p:cNvSpPr txBox="1"/>
          <p:nvPr/>
        </p:nvSpPr>
        <p:spPr>
          <a:xfrm>
            <a:off x="5760" y="6166440"/>
            <a:ext cx="691200" cy="691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51BF79DE-858A-4980-A534-59BE48F36AF3}" type="slidenum">
              <a:rPr kumimoji="0" lang="en-GB" sz="1000" b="0" i="0" u="none" strike="noStrike" kern="1200" cap="none" spc="-1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vo"/>
                <a:ea typeface="Arvo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5</a:t>
            </a:fld>
            <a:endParaRPr kumimoji="0" lang="en-GB" sz="1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582" name="Google Shape;336;p20_8"/>
          <p:cNvSpPr txBox="1"/>
          <p:nvPr/>
        </p:nvSpPr>
        <p:spPr>
          <a:xfrm>
            <a:off x="196560" y="6131160"/>
            <a:ext cx="620280" cy="6202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D8983345-3946-4F77-B3B0-3BD34F42B277}" type="slidenum">
              <a:rPr kumimoji="0" lang="en-GB" sz="1000" b="0" i="0" u="none" strike="noStrike" kern="1200" cap="none" spc="-1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vo"/>
                <a:ea typeface="Arvo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5</a:t>
            </a:fld>
            <a:endParaRPr kumimoji="0" lang="en-GB" sz="1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168060B-455C-4324-B5E2-D3C1EB8943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150" y="1585912"/>
            <a:ext cx="9029700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52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="">
      <p:transition spd="med">
        <p:fade thruBlk="1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ción de lluvia de ideas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849_TF03460637.potx" id="{F200C24D-A64B-40C8-A076-385076850F7D}" vid="{61DF3097-A1CE-41D9-9E7C-2786F60E7D4E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lluvia de ideas de empresa</Template>
  <TotalTime>387</TotalTime>
  <Words>152</Words>
  <Application>Microsoft Office PowerPoint</Application>
  <PresentationFormat>Ecrã Panorâmico</PresentationFormat>
  <Paragraphs>21</Paragraphs>
  <Slides>5</Slides>
  <Notes>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5</vt:i4>
      </vt:variant>
    </vt:vector>
  </HeadingPairs>
  <TitlesOfParts>
    <vt:vector size="15" baseType="lpstr">
      <vt:lpstr>Arial</vt:lpstr>
      <vt:lpstr>Arvo</vt:lpstr>
      <vt:lpstr>Calibri</vt:lpstr>
      <vt:lpstr>Century Gothic</vt:lpstr>
      <vt:lpstr>Helvetica</vt:lpstr>
      <vt:lpstr>Palatino Linotype</vt:lpstr>
      <vt:lpstr>Times New Roman</vt:lpstr>
      <vt:lpstr>Wingdings 2</vt:lpstr>
      <vt:lpstr>Presentación de lluvia de ideas</vt:lpstr>
      <vt:lpstr>1_Office Theme</vt:lpstr>
      <vt:lpstr>CIA PROJECT</vt:lpstr>
      <vt:lpstr>Youth Bank</vt:lpstr>
      <vt:lpstr>Intergenerational Activity Park</vt:lpstr>
      <vt:lpstr>Conecta Joven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de creatividad</dc:title>
  <dc:creator>Arturo-José González Ascaso</dc:creator>
  <cp:lastModifiedBy>Pedro</cp:lastModifiedBy>
  <cp:revision>10</cp:revision>
  <dcterms:created xsi:type="dcterms:W3CDTF">2020-05-24T02:04:31Z</dcterms:created>
  <dcterms:modified xsi:type="dcterms:W3CDTF">2021-07-06T17:48:26Z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