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</p:sldMasterIdLst>
  <p:notesMasterIdLst>
    <p:notesMasterId r:id="rId24"/>
  </p:notesMasterIdLst>
  <p:sldIdLst>
    <p:sldId id="256" r:id="rId10"/>
    <p:sldId id="257" r:id="rId11"/>
    <p:sldId id="258" r:id="rId12"/>
    <p:sldId id="268" r:id="rId13"/>
    <p:sldId id="259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dro" initials="P" lastIdx="2" clrIdx="0">
    <p:extLst>
      <p:ext uri="{19B8F6BF-5375-455C-9EA6-DF929625EA0E}">
        <p15:presenceInfo xmlns:p15="http://schemas.microsoft.com/office/powerpoint/2012/main" userId="14d0b5a3eaf47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3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7-06T12:27:27.870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  <p:cm authorId="1" dt="2021-07-06T12:27:42.177" idx="2">
    <p:pos x="146" y="146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s-ES" sz="1800" b="0" strike="noStrike" spc="-1">
                <a:solidFill>
                  <a:srgbClr val="000000"/>
                </a:solidFill>
                <a:latin typeface="Palatino Linotype"/>
              </a:rPr>
              <a:t>Kliknij, aby przesunąć slajd</a:t>
            </a:r>
          </a:p>
        </p:txBody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2000" b="0" strike="noStrike" spc="-1">
                <a:latin typeface="Arial"/>
              </a:rPr>
              <a:t>Kliknij, aby edytować format notatek</a:t>
            </a:r>
          </a:p>
        </p:txBody>
      </p:sp>
      <p:sp>
        <p:nvSpPr>
          <p:cNvPr id="51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&lt;główka&gt;</a:t>
            </a:r>
          </a:p>
        </p:txBody>
      </p:sp>
      <p:sp>
        <p:nvSpPr>
          <p:cNvPr id="515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pl-PL" sz="1400" b="0" strike="noStrike" spc="-1">
                <a:latin typeface="Times New Roman"/>
              </a:rPr>
              <a:t>&lt;data/godzina&gt;</a:t>
            </a:r>
          </a:p>
        </p:txBody>
      </p:sp>
      <p:sp>
        <p:nvSpPr>
          <p:cNvPr id="516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pl-PL" sz="1400" b="0" strike="noStrike" spc="-1">
                <a:latin typeface="Times New Roman"/>
              </a:rPr>
              <a:t>&lt;stopka&gt;</a:t>
            </a:r>
          </a:p>
        </p:txBody>
      </p:sp>
      <p:sp>
        <p:nvSpPr>
          <p:cNvPr id="517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58CCBBE2-6ECF-4818-80FA-388497B2F46D}" type="slidenum">
              <a:rPr lang="pl-PL" sz="1400" b="0" strike="noStrike" spc="-1">
                <a:latin typeface="Times New Roman"/>
              </a:rPr>
              <a:t>‹nº›</a:t>
            </a:fld>
            <a:endParaRPr lang="pl-PL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86" name="Marcador de número de diapositiva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D8D0335-E70B-43F2-89AA-5DFCB29804D6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0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0" name="Marcador de número de diapositiva 3_6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7FECF98B-C17E-4C36-8655-E39635FDF775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10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3" name="Marcador de número de diapositiva 3_7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5E41F90-C9D4-4ED2-9122-FA7FE1F4917A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11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6" name="Marcador de número de diapositiva 3_8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2C707E0-E753-4F69-9A57-3F28B7425272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12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9" name="Marcador de número de diapositiva 3_9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9BE562A-AC28-4DBF-AB3A-8387F72966CD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13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1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19" name="Marcador de número de diapositiva 3_9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9BE562A-AC28-4DBF-AB3A-8387F72966CD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14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04652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89" name="Marcador de número de diapositiva 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F5D5E516-8EA8-404E-9452-5086A6423CBA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2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92" name="Marcador de número de diapositiva 3_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C2EBEA-2911-47A5-B414-C9A1209842A7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92" name="Marcador de número de diapositiva 3_1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5C2EBEA-2911-47A5-B414-C9A1209842A7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4</a:t>
            </a:fld>
            <a:endParaRPr lang="en-GB" sz="12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727438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95" name="Marcador de número de diapositiva 3_0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1D33122-EF96-4DD9-B27C-1EC6B68448C5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5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59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598" name="Marcador de número de diapositiva 3_2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B004F911-A811-415F-A1C6-1AD21B7851CF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6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0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01" name="Marcador de número de diapositiva 3_3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AF4D8662-5718-4B69-9A6E-70111637407C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7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0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04" name="Marcador de número de diapositiva 3_4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474E54C4-BF8D-4525-94E1-381767661A88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8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60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pl-PL" sz="2000" b="0" strike="noStrike" spc="-1">
              <a:latin typeface="Arial"/>
            </a:endParaRPr>
          </a:p>
        </p:txBody>
      </p:sp>
      <p:sp>
        <p:nvSpPr>
          <p:cNvPr id="607" name="Marcador de número de diapositiva 3_5"/>
          <p:cNvSpPr txBox="1"/>
          <p:nvPr/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322B61CB-5E91-40EF-B8C9-3D6544AC625E}" type="slidenum">
              <a:rPr lang="en-GB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9</a:t>
            </a:fld>
            <a:endParaRPr lang="en-GB" sz="12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8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9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2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4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9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2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3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4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50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74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5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7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06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1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1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0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7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8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2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19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21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subTitle"/>
          </p:nvPr>
        </p:nvSpPr>
        <p:spPr>
          <a:xfrm>
            <a:off x="609480" y="704160"/>
            <a:ext cx="10190880" cy="5297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4" name="PlaceHolder 4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36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7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PlaceHolder 3"/>
          <p:cNvSpPr>
            <a:spLocks noGrp="1"/>
          </p:cNvSpPr>
          <p:nvPr>
            <p:ph type="body"/>
          </p:nvPr>
        </p:nvSpPr>
        <p:spPr>
          <a:xfrm>
            <a:off x="609480" y="4228200"/>
            <a:ext cx="109724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body"/>
          </p:nvPr>
        </p:nvSpPr>
        <p:spPr>
          <a:xfrm>
            <a:off x="6231960" y="193536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body"/>
          </p:nvPr>
        </p:nvSpPr>
        <p:spPr>
          <a:xfrm>
            <a:off x="60948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body"/>
          </p:nvPr>
        </p:nvSpPr>
        <p:spPr>
          <a:xfrm>
            <a:off x="6231960" y="4228200"/>
            <a:ext cx="535428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431964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8029800" y="193536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5"/>
          <p:cNvSpPr>
            <a:spLocks noGrp="1"/>
          </p:cNvSpPr>
          <p:nvPr>
            <p:ph type="body"/>
          </p:nvPr>
        </p:nvSpPr>
        <p:spPr>
          <a:xfrm>
            <a:off x="60948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2" name="PlaceHolder 6"/>
          <p:cNvSpPr>
            <a:spLocks noGrp="1"/>
          </p:cNvSpPr>
          <p:nvPr>
            <p:ph type="body"/>
          </p:nvPr>
        </p:nvSpPr>
        <p:spPr>
          <a:xfrm>
            <a:off x="431964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3" name="PlaceHolder 7"/>
          <p:cNvSpPr>
            <a:spLocks noGrp="1"/>
          </p:cNvSpPr>
          <p:nvPr>
            <p:ph type="body"/>
          </p:nvPr>
        </p:nvSpPr>
        <p:spPr>
          <a:xfrm>
            <a:off x="8029800" y="4228200"/>
            <a:ext cx="3533040" cy="20934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77" name="PlaceHolder 2"/>
          <p:cNvSpPr>
            <a:spLocks noGrp="1"/>
          </p:cNvSpPr>
          <p:nvPr>
            <p:ph type="subTitle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es-ES" sz="18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479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2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11.jpe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6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5.jpeg"/><Relationship Id="rId23" Type="http://schemas.openxmlformats.org/officeDocument/2006/relationships/image" Target="../media/image13.jpeg"/><Relationship Id="rId10" Type="http://schemas.openxmlformats.org/officeDocument/2006/relationships/slideLayout" Target="../slideLayouts/slideLayout34.xml"/><Relationship Id="rId19" Type="http://schemas.openxmlformats.org/officeDocument/2006/relationships/image" Target="../media/image9.jpeg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jpeg"/><Relationship Id="rId22" Type="http://schemas.openxmlformats.org/officeDocument/2006/relationships/image" Target="../media/image1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18" Type="http://schemas.openxmlformats.org/officeDocument/2006/relationships/image" Target="../media/image8.jpeg"/><Relationship Id="rId3" Type="http://schemas.openxmlformats.org/officeDocument/2006/relationships/slideLayout" Target="../slideLayouts/slideLayout39.xml"/><Relationship Id="rId21" Type="http://schemas.openxmlformats.org/officeDocument/2006/relationships/image" Target="../media/image11.jpeg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7.jpe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6.jpe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5.jpeg"/><Relationship Id="rId23" Type="http://schemas.openxmlformats.org/officeDocument/2006/relationships/image" Target="../media/image13.jpeg"/><Relationship Id="rId10" Type="http://schemas.openxmlformats.org/officeDocument/2006/relationships/slideLayout" Target="../slideLayouts/slideLayout46.xml"/><Relationship Id="rId19" Type="http://schemas.openxmlformats.org/officeDocument/2006/relationships/image" Target="../media/image9.jpeg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4.jpeg"/><Relationship Id="rId22" Type="http://schemas.openxmlformats.org/officeDocument/2006/relationships/image" Target="../media/image1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6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5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15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4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image" Target="../media/image10.jpeg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8.jpe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84DDF9"/>
            </a:gs>
            <a:gs pos="100000">
              <a:srgbClr val="05526A"/>
            </a:gs>
          </a:gsLst>
          <a:path path="circle">
            <a:fillToRect l="50000" t="100000" r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24"/>
          <p:cNvGrpSpPr/>
          <p:nvPr/>
        </p:nvGrpSpPr>
        <p:grpSpPr>
          <a:xfrm>
            <a:off x="-44640" y="-164880"/>
            <a:ext cx="12254760" cy="6961680"/>
            <a:chOff x="-44640" y="-164880"/>
            <a:chExt cx="12254760" cy="6961680"/>
          </a:xfrm>
        </p:grpSpPr>
        <p:sp>
          <p:nvSpPr>
            <p:cNvPr id="16" name="Rectángulo 25"/>
            <p:cNvSpPr/>
            <p:nvPr/>
          </p:nvSpPr>
          <p:spPr>
            <a:xfrm>
              <a:off x="-4320" y="-60840"/>
              <a:ext cx="12188520" cy="6857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2" name="Grupo 26"/>
            <p:cNvGrpSpPr/>
            <p:nvPr/>
          </p:nvGrpSpPr>
          <p:grpSpPr>
            <a:xfrm>
              <a:off x="-44640" y="-164880"/>
              <a:ext cx="12254760" cy="1231920"/>
              <a:chOff x="-44640" y="-164880"/>
              <a:chExt cx="12254760" cy="1231920"/>
            </a:xfrm>
          </p:grpSpPr>
          <p:sp>
            <p:nvSpPr>
              <p:cNvPr id="3" name="Forma libre 27"/>
              <p:cNvSpPr/>
              <p:nvPr/>
            </p:nvSpPr>
            <p:spPr>
              <a:xfrm>
                <a:off x="-23400" y="-82440"/>
                <a:ext cx="12216960" cy="104112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4" name="Forma libre 28"/>
              <p:cNvSpPr/>
              <p:nvPr/>
            </p:nvSpPr>
            <p:spPr>
              <a:xfrm>
                <a:off x="5831280" y="-82440"/>
                <a:ext cx="6349680" cy="63792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" name="Grupo 30"/>
              <p:cNvGrpSpPr/>
              <p:nvPr/>
            </p:nvGrpSpPr>
            <p:grpSpPr>
              <a:xfrm>
                <a:off x="-44640" y="-164880"/>
                <a:ext cx="12254760" cy="1231920"/>
                <a:chOff x="-44640" y="-164880"/>
                <a:chExt cx="12254760" cy="1231920"/>
              </a:xfrm>
            </p:grpSpPr>
            <p:sp>
              <p:nvSpPr>
                <p:cNvPr id="6" name="Forma libre 31"/>
                <p:cNvSpPr/>
                <p:nvPr/>
              </p:nvSpPr>
              <p:spPr>
                <a:xfrm rot="21435600">
                  <a:off x="-36000" y="126360"/>
                  <a:ext cx="12216960" cy="648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7" name="Forma libre 32"/>
                <p:cNvSpPr/>
                <p:nvPr/>
              </p:nvSpPr>
              <p:spPr>
                <a:xfrm rot="21435600">
                  <a:off x="-29520" y="199800"/>
                  <a:ext cx="12233880" cy="529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8" name="Imagen 14"/>
          <p:cNvPicPr/>
          <p:nvPr/>
        </p:nvPicPr>
        <p:blipFill>
          <a:blip r:embed="rId14"/>
          <a:stretch/>
        </p:blipFill>
        <p:spPr>
          <a:xfrm>
            <a:off x="10801080" y="-83160"/>
            <a:ext cx="1387080" cy="1251000"/>
          </a:xfrm>
          <a:prstGeom prst="rect">
            <a:avLst/>
          </a:prstGeom>
          <a:ln w="0">
            <a:noFill/>
          </a:ln>
        </p:spPr>
      </p:pic>
      <p:pic>
        <p:nvPicPr>
          <p:cNvPr id="9" name="Imagen 15"/>
          <p:cNvPicPr/>
          <p:nvPr/>
        </p:nvPicPr>
        <p:blipFill>
          <a:blip r:embed="rId15"/>
          <a:stretch/>
        </p:blipFill>
        <p:spPr>
          <a:xfrm>
            <a:off x="132480" y="6086520"/>
            <a:ext cx="2486520" cy="709920"/>
          </a:xfrm>
          <a:prstGeom prst="rect">
            <a:avLst/>
          </a:prstGeom>
          <a:ln w="0">
            <a:noFill/>
          </a:ln>
        </p:spPr>
      </p:pic>
      <p:sp>
        <p:nvSpPr>
          <p:cNvPr id="10" name="Conector recto 4"/>
          <p:cNvSpPr/>
          <p:nvPr/>
        </p:nvSpPr>
        <p:spPr>
          <a:xfrm flipV="1">
            <a:off x="2880" y="5937840"/>
            <a:ext cx="8280" cy="5760"/>
          </a:xfrm>
          <a:prstGeom prst="line">
            <a:avLst/>
          </a:prstGeom>
          <a:ln>
            <a:solidFill>
              <a:srgbClr val="549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1" name="Conector recto 10"/>
          <p:cNvSpPr/>
          <p:nvPr/>
        </p:nvSpPr>
        <p:spPr>
          <a:xfrm flipV="1">
            <a:off x="2880" y="5937840"/>
            <a:ext cx="8280" cy="5760"/>
          </a:xfrm>
          <a:prstGeom prst="line">
            <a:avLst/>
          </a:prstGeom>
          <a:ln>
            <a:solidFill>
              <a:srgbClr val="549E3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11360" y="1371600"/>
            <a:ext cx="10468440" cy="1828440"/>
          </a:xfrm>
          <a:prstGeom prst="rect">
            <a:avLst/>
          </a:prstGeom>
        </p:spPr>
        <p:txBody>
          <a:bodyPr lIns="0" tIns="0" rIns="18360" bIns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s-ES" sz="5600" b="1" strike="noStrike" spc="-1">
                <a:solidFill>
                  <a:srgbClr val="005087"/>
                </a:solidFill>
                <a:latin typeface="Arial"/>
              </a:rPr>
              <a:t>Haga clic para modificar el estilo de título del patrón</a:t>
            </a:r>
            <a:endParaRPr lang="es-ES" sz="56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ftr"/>
          </p:nvPr>
        </p:nvSpPr>
        <p:spPr>
          <a:xfrm>
            <a:off x="7198920" y="6158160"/>
            <a:ext cx="4860360" cy="56736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pl-PL" sz="1000" b="0" strike="noStrike" spc="-1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pl-PL" sz="1000" b="0" strike="noStrike" spc="-1">
              <a:latin typeface="Times New Roman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1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upo 24"/>
          <p:cNvGrpSpPr/>
          <p:nvPr/>
        </p:nvGrpSpPr>
        <p:grpSpPr>
          <a:xfrm>
            <a:off x="-44640" y="-164880"/>
            <a:ext cx="12254760" cy="6961680"/>
            <a:chOff x="-44640" y="-164880"/>
            <a:chExt cx="12254760" cy="6961680"/>
          </a:xfrm>
        </p:grpSpPr>
        <p:sp>
          <p:nvSpPr>
            <p:cNvPr id="52" name="Rectángulo 25"/>
            <p:cNvSpPr/>
            <p:nvPr/>
          </p:nvSpPr>
          <p:spPr>
            <a:xfrm>
              <a:off x="-4320" y="-60840"/>
              <a:ext cx="12188520" cy="6857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</p:sp>
        <p:grpSp>
          <p:nvGrpSpPr>
            <p:cNvPr id="53" name="Grupo 26"/>
            <p:cNvGrpSpPr/>
            <p:nvPr/>
          </p:nvGrpSpPr>
          <p:grpSpPr>
            <a:xfrm>
              <a:off x="-44640" y="-164880"/>
              <a:ext cx="12254760" cy="1231920"/>
              <a:chOff x="-44640" y="-164880"/>
              <a:chExt cx="12254760" cy="1231920"/>
            </a:xfrm>
          </p:grpSpPr>
          <p:sp>
            <p:nvSpPr>
              <p:cNvPr id="54" name="Forma libre 27"/>
              <p:cNvSpPr/>
              <p:nvPr/>
            </p:nvSpPr>
            <p:spPr>
              <a:xfrm>
                <a:off x="-23400" y="-82440"/>
                <a:ext cx="12216960" cy="1041120"/>
              </a:xfrm>
              <a:custGeom>
                <a:avLst/>
                <a:gdLst/>
                <a:ahLst/>
                <a:cxnLst/>
                <a:rect l="l" t="t" r="r" b="b"/>
                <a:pathLst>
                  <a:path w="5772" h="656">
                    <a:moveTo>
                      <a:pt x="6" y="2"/>
                    </a:moveTo>
                    <a:lnTo>
                      <a:pt x="2542" y="0"/>
                    </a:lnTo>
                    <a:cubicBezTo>
                      <a:pt x="2746" y="101"/>
                      <a:pt x="3828" y="367"/>
                      <a:pt x="4374" y="367"/>
                    </a:cubicBezTo>
                    <a:cubicBezTo>
                      <a:pt x="4920" y="367"/>
                      <a:pt x="5526" y="152"/>
                      <a:pt x="5766" y="55"/>
                    </a:cubicBezTo>
                    <a:lnTo>
                      <a:pt x="5772" y="213"/>
                    </a:lnTo>
                    <a:cubicBezTo>
                      <a:pt x="5670" y="257"/>
                      <a:pt x="5016" y="441"/>
                      <a:pt x="4302" y="439"/>
                    </a:cubicBezTo>
                    <a:cubicBezTo>
                      <a:pt x="3588" y="437"/>
                      <a:pt x="2205" y="165"/>
                      <a:pt x="1488" y="201"/>
                    </a:cubicBezTo>
                    <a:cubicBezTo>
                      <a:pt x="750" y="209"/>
                      <a:pt x="270" y="482"/>
                      <a:pt x="0" y="656"/>
                    </a:cubicBezTo>
                    <a:lnTo>
                      <a:pt x="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5087"/>
                  </a:gs>
                  <a:gs pos="100000">
                    <a:srgbClr val="BC9211">
                      <a:alpha val="55294"/>
                    </a:srgbClr>
                  </a:gs>
                </a:gsLst>
                <a:lin ang="54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sp>
            <p:nvSpPr>
              <p:cNvPr id="55" name="Forma libre 28"/>
              <p:cNvSpPr/>
              <p:nvPr/>
            </p:nvSpPr>
            <p:spPr>
              <a:xfrm>
                <a:off x="5831280" y="-82440"/>
                <a:ext cx="6349680" cy="637920"/>
              </a:xfrm>
              <a:custGeom>
                <a:avLst/>
                <a:gdLst/>
                <a:ahLst/>
                <a:cxnLst/>
                <a:rect l="l" t="t" r="r" b="b"/>
                <a:pathLst>
                  <a:path w="3000" h="595">
                    <a:moveTo>
                      <a:pt x="0" y="0"/>
                    </a:moveTo>
                    <a:cubicBezTo>
                      <a:pt x="174" y="102"/>
                      <a:pt x="1168" y="533"/>
                      <a:pt x="1668" y="564"/>
                    </a:cubicBezTo>
                    <a:cubicBezTo>
                      <a:pt x="2168" y="595"/>
                      <a:pt x="2778" y="279"/>
                      <a:pt x="3000" y="186"/>
                    </a:cubicBezTo>
                    <a:lnTo>
                      <a:pt x="3000" y="6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20000">
                    <a:srgbClr val="BC9211"/>
                  </a:gs>
                  <a:gs pos="100000">
                    <a:srgbClr val="005087"/>
                  </a:gs>
                </a:gsLst>
                <a:lin ang="16200000"/>
              </a:gradFill>
              <a:ln w="9525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</p:sp>
          <p:grpSp>
            <p:nvGrpSpPr>
              <p:cNvPr id="56" name="Grupo 30"/>
              <p:cNvGrpSpPr/>
              <p:nvPr/>
            </p:nvGrpSpPr>
            <p:grpSpPr>
              <a:xfrm>
                <a:off x="-44640" y="-164880"/>
                <a:ext cx="12254760" cy="1231920"/>
                <a:chOff x="-44640" y="-164880"/>
                <a:chExt cx="12254760" cy="1231920"/>
              </a:xfrm>
            </p:grpSpPr>
            <p:sp>
              <p:nvSpPr>
                <p:cNvPr id="57" name="Forma libre 31"/>
                <p:cNvSpPr/>
                <p:nvPr/>
              </p:nvSpPr>
              <p:spPr>
                <a:xfrm rot="21435600">
                  <a:off x="-36000" y="126360"/>
                  <a:ext cx="12216960" cy="648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72" h="1055">
                      <a:moveTo>
                        <a:pt x="0" y="966"/>
                      </a:moveTo>
                      <a:cubicBezTo>
                        <a:pt x="282" y="738"/>
                        <a:pt x="923" y="275"/>
                        <a:pt x="1608" y="282"/>
                      </a:cubicBezTo>
                      <a:cubicBezTo>
                        <a:pt x="2293" y="289"/>
                        <a:pt x="3416" y="1055"/>
                        <a:pt x="4110" y="1008"/>
                      </a:cubicBezTo>
                      <a:cubicBezTo>
                        <a:pt x="4804" y="961"/>
                        <a:pt x="5426" y="210"/>
                        <a:pt x="5772" y="0"/>
                      </a:cubicBezTo>
                    </a:path>
                  </a:pathLst>
                </a:custGeom>
                <a:noFill/>
                <a:ln w="10795">
                  <a:solidFill>
                    <a:srgbClr val="A9B633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  <p:sp>
              <p:nvSpPr>
                <p:cNvPr id="58" name="Forma libre 32"/>
                <p:cNvSpPr/>
                <p:nvPr/>
              </p:nvSpPr>
              <p:spPr>
                <a:xfrm rot="21435600">
                  <a:off x="-29520" y="199800"/>
                  <a:ext cx="12233880" cy="5299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66" h="854">
                      <a:moveTo>
                        <a:pt x="0" y="732"/>
                      </a:moveTo>
                      <a:cubicBezTo>
                        <a:pt x="273" y="647"/>
                        <a:pt x="951" y="214"/>
                        <a:pt x="1638" y="228"/>
                      </a:cubicBezTo>
                      <a:cubicBezTo>
                        <a:pt x="2325" y="242"/>
                        <a:pt x="3434" y="854"/>
                        <a:pt x="4122" y="816"/>
                      </a:cubicBezTo>
                      <a:cubicBezTo>
                        <a:pt x="4810" y="778"/>
                        <a:pt x="5424" y="170"/>
                        <a:pt x="5766" y="0"/>
                      </a:cubicBezTo>
                    </a:path>
                  </a:pathLst>
                </a:custGeom>
                <a:noFill/>
                <a:ln w="9525">
                  <a:solidFill>
                    <a:srgbClr val="549E39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</p:sp>
          </p:grpSp>
        </p:grpSp>
      </p:grpSp>
      <p:pic>
        <p:nvPicPr>
          <p:cNvPr id="59" name="Imagen 14"/>
          <p:cNvPicPr/>
          <p:nvPr/>
        </p:nvPicPr>
        <p:blipFill>
          <a:blip r:embed="rId15"/>
          <a:stretch/>
        </p:blipFill>
        <p:spPr>
          <a:xfrm>
            <a:off x="10801080" y="-83160"/>
            <a:ext cx="1387080" cy="1251000"/>
          </a:xfrm>
          <a:prstGeom prst="rect">
            <a:avLst/>
          </a:prstGeom>
          <a:ln w="0">
            <a:noFill/>
          </a:ln>
        </p:spPr>
      </p:pic>
      <p:pic>
        <p:nvPicPr>
          <p:cNvPr id="60" name="Imagen 15"/>
          <p:cNvPicPr/>
          <p:nvPr/>
        </p:nvPicPr>
        <p:blipFill>
          <a:blip r:embed="rId16"/>
          <a:stretch/>
        </p:blipFill>
        <p:spPr>
          <a:xfrm>
            <a:off x="132480" y="6086520"/>
            <a:ext cx="2486520" cy="709920"/>
          </a:xfrm>
          <a:prstGeom prst="rect">
            <a:avLst/>
          </a:prstGeom>
          <a:ln w="0">
            <a:noFill/>
          </a:ln>
        </p:spPr>
      </p:pic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704160"/>
            <a:ext cx="10190880" cy="1142640"/>
          </a:xfrm>
          <a:prstGeom prst="rect">
            <a:avLst/>
          </a:prstGeom>
        </p:spPr>
        <p:txBody>
          <a:bodyPr lIns="0" tIns="45000" rIns="0" bIns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s-ES" sz="5000" b="0" strike="noStrike" spc="-1">
                <a:solidFill>
                  <a:srgbClr val="005087"/>
                </a:solidFill>
                <a:latin typeface="Arial"/>
              </a:rPr>
              <a:t>Haga clic para modificar el estilo de título del patrón</a:t>
            </a:r>
            <a:endParaRPr lang="es-ES" sz="50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935360"/>
            <a:ext cx="10972440" cy="4388760"/>
          </a:xfrm>
          <a:prstGeom prst="rect">
            <a:avLst/>
          </a:prstGeom>
        </p:spPr>
        <p:txBody>
          <a:bodyPr lIns="90000" tIns="45000" rIns="90000" bIns="45000">
            <a:noAutofit/>
          </a:bodyPr>
          <a:lstStyle/>
          <a:p>
            <a:pPr marL="274320" indent="-273960">
              <a:lnSpc>
                <a:spcPct val="100000"/>
              </a:lnSpc>
              <a:spcBef>
                <a:spcPts val="519"/>
              </a:spcBef>
              <a:buClr>
                <a:srgbClr val="626B1A"/>
              </a:buClr>
              <a:buSzPct val="95000"/>
              <a:buFont typeface="Wingdings 2" charset="2"/>
              <a:buChar char=""/>
            </a:pPr>
            <a:r>
              <a:rPr lang="es-ES" sz="2600" b="0" strike="noStrike" spc="-1">
                <a:solidFill>
                  <a:srgbClr val="000000"/>
                </a:solidFill>
                <a:latin typeface="Arial"/>
              </a:rPr>
              <a:t>Haga clic para modificar los estilos de texto del patrón</a:t>
            </a:r>
          </a:p>
          <a:p>
            <a:pPr marL="640080" lvl="1" indent="-246600">
              <a:lnSpc>
                <a:spcPct val="100000"/>
              </a:lnSpc>
              <a:spcBef>
                <a:spcPts val="479"/>
              </a:spcBef>
              <a:buClr>
                <a:srgbClr val="2A4F1C"/>
              </a:buClr>
              <a:buSzPct val="85000"/>
              <a:buFont typeface="Wingdings 2" charset="2"/>
              <a:buChar char=""/>
            </a:pPr>
            <a:r>
              <a:rPr lang="es-ES" sz="2400" b="0" strike="noStrike" spc="-1">
                <a:solidFill>
                  <a:srgbClr val="000000"/>
                </a:solidFill>
                <a:latin typeface="Arial"/>
              </a:rPr>
              <a:t>Segundo nivel</a:t>
            </a:r>
          </a:p>
          <a:p>
            <a:pPr marL="914400" lvl="2" indent="-246600">
              <a:lnSpc>
                <a:spcPct val="100000"/>
              </a:lnSpc>
              <a:spcBef>
                <a:spcPts val="420"/>
              </a:spcBef>
              <a:buClr>
                <a:srgbClr val="455C19"/>
              </a:buClr>
              <a:buSzPct val="70000"/>
              <a:buFont typeface="Wingdings 2" charset="2"/>
              <a:buChar char=""/>
            </a:pPr>
            <a:r>
              <a:rPr lang="es-ES" sz="2100" b="0" strike="noStrike" spc="-1">
                <a:solidFill>
                  <a:srgbClr val="000000"/>
                </a:solidFill>
                <a:latin typeface="Arial"/>
              </a:rPr>
              <a:t>Tercer nivel</a:t>
            </a:r>
          </a:p>
          <a:p>
            <a:pPr marL="1188720" lvl="3" indent="-209880">
              <a:lnSpc>
                <a:spcPct val="100000"/>
              </a:lnSpc>
              <a:spcBef>
                <a:spcPts val="400"/>
              </a:spcBef>
              <a:buClr>
                <a:srgbClr val="626B1A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Cuarto nivel</a:t>
            </a:r>
          </a:p>
          <a:p>
            <a:pPr marL="1463040" lvl="4" indent="-209880">
              <a:lnSpc>
                <a:spcPct val="100000"/>
              </a:lnSpc>
              <a:spcBef>
                <a:spcPts val="400"/>
              </a:spcBef>
              <a:buClr>
                <a:srgbClr val="027159"/>
              </a:buClr>
              <a:buSzPct val="65000"/>
              <a:buFont typeface="Wingdings 2" charset="2"/>
              <a:buChar char="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</a:rPr>
              <a:t>Quinto nivel</a:t>
            </a:r>
          </a:p>
        </p:txBody>
      </p:sp>
      <p:sp>
        <p:nvSpPr>
          <p:cNvPr id="63" name="Marcador de pie de página 21"/>
          <p:cNvSpPr/>
          <p:nvPr/>
        </p:nvSpPr>
        <p:spPr>
          <a:xfrm>
            <a:off x="7198920" y="6158160"/>
            <a:ext cx="4860360" cy="56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pl-PL" sz="1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en-US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pl-PL" sz="10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;p2" descr="Death_to_stock_photography_Vibrant-(9-of-10).jpg"/>
          <p:cNvPicPr/>
          <p:nvPr/>
        </p:nvPicPr>
        <p:blipFill>
          <a:blip r:embed="rId14"/>
          <a:stretch/>
        </p:blipFill>
        <p:spPr>
          <a:xfrm>
            <a:off x="2653920" y="-2052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01" name="Google Shape;11;p2" descr="Death_to_stock_communicate_hands_2.jpg"/>
          <p:cNvPicPr/>
          <p:nvPr/>
        </p:nvPicPr>
        <p:blipFill>
          <a:blip r:embed="rId15"/>
          <a:stretch/>
        </p:blipFill>
        <p:spPr>
          <a:xfrm>
            <a:off x="10721520" y="2655720"/>
            <a:ext cx="1546200" cy="1546200"/>
          </a:xfrm>
          <a:prstGeom prst="rect">
            <a:avLst/>
          </a:prstGeom>
          <a:ln w="0">
            <a:noFill/>
          </a:ln>
        </p:spPr>
      </p:pic>
      <p:pic>
        <p:nvPicPr>
          <p:cNvPr id="102" name="Google Shape;12;p2" descr="Death_to_stock_photography_Vibrant-(10-of-10).jpg"/>
          <p:cNvPicPr/>
          <p:nvPr/>
        </p:nvPicPr>
        <p:blipFill>
          <a:blip r:embed="rId16"/>
          <a:stretch/>
        </p:blipFill>
        <p:spPr>
          <a:xfrm>
            <a:off x="-93960" y="4109040"/>
            <a:ext cx="2760480" cy="2760480"/>
          </a:xfrm>
          <a:prstGeom prst="rect">
            <a:avLst/>
          </a:prstGeom>
          <a:ln w="0">
            <a:noFill/>
          </a:ln>
        </p:spPr>
      </p:pic>
      <p:pic>
        <p:nvPicPr>
          <p:cNvPr id="103" name="Google Shape;13;p2" descr="Death_to_stock_communicate_hands_5.jpg"/>
          <p:cNvPicPr/>
          <p:nvPr/>
        </p:nvPicPr>
        <p:blipFill>
          <a:blip r:embed="rId17"/>
          <a:stretch/>
        </p:blipFill>
        <p:spPr>
          <a:xfrm>
            <a:off x="9524880" y="2520"/>
            <a:ext cx="2742840" cy="2742480"/>
          </a:xfrm>
          <a:prstGeom prst="rect">
            <a:avLst/>
          </a:prstGeom>
          <a:ln w="0">
            <a:noFill/>
          </a:ln>
        </p:spPr>
      </p:pic>
      <p:pic>
        <p:nvPicPr>
          <p:cNvPr id="104" name="Google Shape;14;p2" descr="Death_to_stock_communicate_hands_9-.jpg"/>
          <p:cNvPicPr/>
          <p:nvPr/>
        </p:nvPicPr>
        <p:blipFill>
          <a:blip r:embed="rId18"/>
          <a:stretch/>
        </p:blipFill>
        <p:spPr>
          <a:xfrm>
            <a:off x="-95400" y="1356120"/>
            <a:ext cx="2760480" cy="2760480"/>
          </a:xfrm>
          <a:prstGeom prst="rect">
            <a:avLst/>
          </a:prstGeom>
          <a:ln w="0">
            <a:noFill/>
          </a:ln>
        </p:spPr>
      </p:pic>
      <p:sp>
        <p:nvSpPr>
          <p:cNvPr id="105" name="Google Shape;15;p2"/>
          <p:cNvSpPr/>
          <p:nvPr/>
        </p:nvSpPr>
        <p:spPr>
          <a:xfrm>
            <a:off x="-96840" y="273060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06" name="Google Shape;16;p2"/>
          <p:cNvSpPr/>
          <p:nvPr/>
        </p:nvSpPr>
        <p:spPr>
          <a:xfrm>
            <a:off x="1286640" y="5486040"/>
            <a:ext cx="1383480" cy="1383480"/>
          </a:xfrm>
          <a:prstGeom prst="rect">
            <a:avLst/>
          </a:prstGeom>
          <a:solidFill>
            <a:srgbClr val="CEDBE0">
              <a:alpha val="3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7" name="Google Shape;17;p2" descr="DeathtoStock_Clementine10.jpg"/>
          <p:cNvPicPr/>
          <p:nvPr/>
        </p:nvPicPr>
        <p:blipFill>
          <a:blip r:embed="rId19"/>
          <a:stretch/>
        </p:blipFill>
        <p:spPr>
          <a:xfrm>
            <a:off x="5408640" y="5481720"/>
            <a:ext cx="1383480" cy="1382760"/>
          </a:xfrm>
          <a:prstGeom prst="rect">
            <a:avLst/>
          </a:prstGeom>
          <a:ln w="0">
            <a:noFill/>
          </a:ln>
        </p:spPr>
      </p:pic>
      <p:pic>
        <p:nvPicPr>
          <p:cNvPr id="108" name="Google Shape;18;p2" descr="Death_to_stock_communicate_hands_4.jpg"/>
          <p:cNvPicPr/>
          <p:nvPr/>
        </p:nvPicPr>
        <p:blipFill>
          <a:blip r:embed="rId20"/>
          <a:stretch/>
        </p:blipFill>
        <p:spPr>
          <a:xfrm>
            <a:off x="9523080" y="4113360"/>
            <a:ext cx="2760480" cy="2760480"/>
          </a:xfrm>
          <a:prstGeom prst="rect">
            <a:avLst/>
          </a:prstGeom>
          <a:ln w="0">
            <a:noFill/>
          </a:ln>
        </p:spPr>
      </p:pic>
      <p:pic>
        <p:nvPicPr>
          <p:cNvPr id="109" name="Google Shape;19;p2" descr="DeathtoStock_Simplify3.jpg"/>
          <p:cNvPicPr/>
          <p:nvPr/>
        </p:nvPicPr>
        <p:blipFill>
          <a:blip r:embed="rId21"/>
          <a:stretch/>
        </p:blipFill>
        <p:spPr>
          <a:xfrm>
            <a:off x="-88560" y="-2376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10" name="Google Shape;20;p2" descr="Death_to_stock_communicate_hands_1.jpg"/>
          <p:cNvPicPr/>
          <p:nvPr/>
        </p:nvPicPr>
        <p:blipFill>
          <a:blip r:embed="rId22"/>
          <a:stretch/>
        </p:blipFill>
        <p:spPr>
          <a:xfrm>
            <a:off x="6775920" y="-2376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11" name="Google Shape;21;p2" descr="Death_to_stock_communicate_hands_3.jpg"/>
          <p:cNvPicPr/>
          <p:nvPr/>
        </p:nvPicPr>
        <p:blipFill>
          <a:blip r:embed="rId23"/>
          <a:stretch/>
        </p:blipFill>
        <p:spPr>
          <a:xfrm>
            <a:off x="4025160" y="5474160"/>
            <a:ext cx="1383480" cy="1383480"/>
          </a:xfrm>
          <a:prstGeom prst="rect">
            <a:avLst/>
          </a:prstGeom>
          <a:ln w="0">
            <a:noFill/>
          </a:ln>
        </p:spPr>
      </p:pic>
      <p:sp>
        <p:nvSpPr>
          <p:cNvPr id="112" name="Google Shape;22;p2"/>
          <p:cNvSpPr/>
          <p:nvPr/>
        </p:nvSpPr>
        <p:spPr>
          <a:xfrm flipH="1">
            <a:off x="1294560" y="-7920"/>
            <a:ext cx="1371240" cy="1371600"/>
          </a:xfrm>
          <a:prstGeom prst="rect">
            <a:avLst/>
          </a:prstGeom>
          <a:solidFill>
            <a:srgbClr val="B0D85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3" name="Google Shape;23;p2"/>
          <p:cNvSpPr/>
          <p:nvPr/>
        </p:nvSpPr>
        <p:spPr>
          <a:xfrm flipH="1">
            <a:off x="2665800" y="5486040"/>
            <a:ext cx="1371240" cy="1371600"/>
          </a:xfrm>
          <a:prstGeom prst="rect">
            <a:avLst/>
          </a:prstGeom>
          <a:solidFill>
            <a:srgbClr val="EDC67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4" name="Google Shape;24;p2"/>
          <p:cNvSpPr/>
          <p:nvPr/>
        </p:nvSpPr>
        <p:spPr>
          <a:xfrm flipH="1">
            <a:off x="4037760" y="0"/>
            <a:ext cx="1371240" cy="13716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5" name="Google Shape;25;p2"/>
          <p:cNvSpPr/>
          <p:nvPr/>
        </p:nvSpPr>
        <p:spPr>
          <a:xfrm flipH="1">
            <a:off x="6780960" y="5486040"/>
            <a:ext cx="1371240" cy="13716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6" name="Google Shape;26;p2"/>
          <p:cNvSpPr/>
          <p:nvPr/>
        </p:nvSpPr>
        <p:spPr>
          <a:xfrm flipH="1">
            <a:off x="8152200" y="5486040"/>
            <a:ext cx="1371240" cy="13716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7" name="Google Shape;27;p2"/>
          <p:cNvSpPr/>
          <p:nvPr/>
        </p:nvSpPr>
        <p:spPr>
          <a:xfrm flipH="1">
            <a:off x="8156160" y="-12960"/>
            <a:ext cx="1371240" cy="1371600"/>
          </a:xfrm>
          <a:prstGeom prst="rect">
            <a:avLst/>
          </a:prstGeom>
          <a:solidFill>
            <a:srgbClr val="37A9D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8" name="Google Shape;28;p2"/>
          <p:cNvSpPr/>
          <p:nvPr/>
        </p:nvSpPr>
        <p:spPr>
          <a:xfrm flipH="1">
            <a:off x="5409000" y="0"/>
            <a:ext cx="1371240" cy="1371600"/>
          </a:xfrm>
          <a:prstGeom prst="rect">
            <a:avLst/>
          </a:prstGeom>
          <a:solidFill>
            <a:srgbClr val="FAA9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19" name="Google Shape;29;p2"/>
          <p:cNvSpPr/>
          <p:nvPr/>
        </p:nvSpPr>
        <p:spPr>
          <a:xfrm>
            <a:off x="2666520" y="1358640"/>
            <a:ext cx="6858000" cy="41270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948840" y="2655720"/>
            <a:ext cx="4294080" cy="15462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r>
              <a:rPr lang="pl-PL" sz="30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21" name="Google Shape;31;p2"/>
          <p:cNvSpPr/>
          <p:nvPr/>
        </p:nvSpPr>
        <p:spPr>
          <a:xfrm flipH="1">
            <a:off x="9526320" y="34174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2" name="Google Shape;32;p2"/>
          <p:cNvSpPr/>
          <p:nvPr/>
        </p:nvSpPr>
        <p:spPr>
          <a:xfrm flipH="1">
            <a:off x="3342960" y="6670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3" name="Google Shape;33;p2"/>
          <p:cNvSpPr/>
          <p:nvPr/>
        </p:nvSpPr>
        <p:spPr>
          <a:xfrm flipH="1">
            <a:off x="10896120" y="0"/>
            <a:ext cx="1294920" cy="129456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4" name="Google Shape;34;p2"/>
          <p:cNvSpPr/>
          <p:nvPr/>
        </p:nvSpPr>
        <p:spPr>
          <a:xfrm>
            <a:off x="6088320" y="0"/>
            <a:ext cx="691200" cy="691200"/>
          </a:xfrm>
          <a:prstGeom prst="rect">
            <a:avLst/>
          </a:prstGeom>
          <a:solidFill>
            <a:srgbClr val="CEDBE0">
              <a:alpha val="3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5" name="Google Shape;35;p2"/>
          <p:cNvSpPr/>
          <p:nvPr/>
        </p:nvSpPr>
        <p:spPr>
          <a:xfrm flipH="1">
            <a:off x="603720" y="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6" name="Google Shape;36;p2"/>
          <p:cNvSpPr/>
          <p:nvPr/>
        </p:nvSpPr>
        <p:spPr>
          <a:xfrm>
            <a:off x="9518400" y="411336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7" name="Google Shape;37;p2"/>
          <p:cNvSpPr/>
          <p:nvPr/>
        </p:nvSpPr>
        <p:spPr>
          <a:xfrm flipH="1">
            <a:off x="9524520" y="274284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39;p3" descr="Death_to_stock_photography_Vibrant-(9-of-10).jpg"/>
          <p:cNvPicPr/>
          <p:nvPr/>
        </p:nvPicPr>
        <p:blipFill>
          <a:blip r:embed="rId14"/>
          <a:stretch/>
        </p:blipFill>
        <p:spPr>
          <a:xfrm>
            <a:off x="2653920" y="-2052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66" name="Google Shape;40;p3" descr="Death_to_stock_communicate_hands_2.jpg"/>
          <p:cNvPicPr/>
          <p:nvPr/>
        </p:nvPicPr>
        <p:blipFill>
          <a:blip r:embed="rId15"/>
          <a:stretch/>
        </p:blipFill>
        <p:spPr>
          <a:xfrm>
            <a:off x="10721520" y="2655720"/>
            <a:ext cx="1546200" cy="1546200"/>
          </a:xfrm>
          <a:prstGeom prst="rect">
            <a:avLst/>
          </a:prstGeom>
          <a:ln w="0">
            <a:noFill/>
          </a:ln>
        </p:spPr>
      </p:pic>
      <p:pic>
        <p:nvPicPr>
          <p:cNvPr id="167" name="Google Shape;41;p3" descr="Death_to_stock_photography_Vibrant-(10-of-10).jpg"/>
          <p:cNvPicPr/>
          <p:nvPr/>
        </p:nvPicPr>
        <p:blipFill>
          <a:blip r:embed="rId16"/>
          <a:stretch/>
        </p:blipFill>
        <p:spPr>
          <a:xfrm>
            <a:off x="-93960" y="4109040"/>
            <a:ext cx="2760480" cy="2760480"/>
          </a:xfrm>
          <a:prstGeom prst="rect">
            <a:avLst/>
          </a:prstGeom>
          <a:ln w="0">
            <a:noFill/>
          </a:ln>
        </p:spPr>
      </p:pic>
      <p:pic>
        <p:nvPicPr>
          <p:cNvPr id="168" name="Google Shape;42;p3" descr="Death_to_stock_communicate_hands_5.jpg"/>
          <p:cNvPicPr/>
          <p:nvPr/>
        </p:nvPicPr>
        <p:blipFill>
          <a:blip r:embed="rId17"/>
          <a:stretch/>
        </p:blipFill>
        <p:spPr>
          <a:xfrm>
            <a:off x="9524880" y="2520"/>
            <a:ext cx="2742840" cy="2742480"/>
          </a:xfrm>
          <a:prstGeom prst="rect">
            <a:avLst/>
          </a:prstGeom>
          <a:ln w="0">
            <a:noFill/>
          </a:ln>
        </p:spPr>
      </p:pic>
      <p:pic>
        <p:nvPicPr>
          <p:cNvPr id="169" name="Google Shape;43;p3" descr="Death_to_stock_communicate_hands_9-.jpg"/>
          <p:cNvPicPr/>
          <p:nvPr/>
        </p:nvPicPr>
        <p:blipFill>
          <a:blip r:embed="rId18"/>
          <a:stretch/>
        </p:blipFill>
        <p:spPr>
          <a:xfrm>
            <a:off x="-95400" y="1356120"/>
            <a:ext cx="2760480" cy="2760480"/>
          </a:xfrm>
          <a:prstGeom prst="rect">
            <a:avLst/>
          </a:prstGeom>
          <a:ln w="0">
            <a:noFill/>
          </a:ln>
        </p:spPr>
      </p:pic>
      <p:sp>
        <p:nvSpPr>
          <p:cNvPr id="170" name="Google Shape;44;p3"/>
          <p:cNvSpPr/>
          <p:nvPr/>
        </p:nvSpPr>
        <p:spPr>
          <a:xfrm>
            <a:off x="-96840" y="273060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71" name="Google Shape;45;p3" descr="DeathtoStock_Clementine10.jpg"/>
          <p:cNvPicPr/>
          <p:nvPr/>
        </p:nvPicPr>
        <p:blipFill>
          <a:blip r:embed="rId19"/>
          <a:stretch/>
        </p:blipFill>
        <p:spPr>
          <a:xfrm>
            <a:off x="5408640" y="5481720"/>
            <a:ext cx="1383480" cy="1382760"/>
          </a:xfrm>
          <a:prstGeom prst="rect">
            <a:avLst/>
          </a:prstGeom>
          <a:ln w="0">
            <a:noFill/>
          </a:ln>
        </p:spPr>
      </p:pic>
      <p:pic>
        <p:nvPicPr>
          <p:cNvPr id="172" name="Google Shape;46;p3" descr="Death_to_stock_communicate_hands_4.jpg"/>
          <p:cNvPicPr/>
          <p:nvPr/>
        </p:nvPicPr>
        <p:blipFill>
          <a:blip r:embed="rId20"/>
          <a:stretch/>
        </p:blipFill>
        <p:spPr>
          <a:xfrm>
            <a:off x="9523080" y="4113360"/>
            <a:ext cx="2760480" cy="2760480"/>
          </a:xfrm>
          <a:prstGeom prst="rect">
            <a:avLst/>
          </a:prstGeom>
          <a:ln w="0">
            <a:noFill/>
          </a:ln>
        </p:spPr>
      </p:pic>
      <p:pic>
        <p:nvPicPr>
          <p:cNvPr id="173" name="Google Shape;47;p3" descr="DeathtoStock_Simplify3.jpg"/>
          <p:cNvPicPr/>
          <p:nvPr/>
        </p:nvPicPr>
        <p:blipFill>
          <a:blip r:embed="rId21"/>
          <a:stretch/>
        </p:blipFill>
        <p:spPr>
          <a:xfrm>
            <a:off x="-88560" y="-2376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74" name="Google Shape;48;p3" descr="Death_to_stock_communicate_hands_1.jpg"/>
          <p:cNvPicPr/>
          <p:nvPr/>
        </p:nvPicPr>
        <p:blipFill>
          <a:blip r:embed="rId22"/>
          <a:stretch/>
        </p:blipFill>
        <p:spPr>
          <a:xfrm>
            <a:off x="6775920" y="-2376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175" name="Google Shape;49;p3" descr="Death_to_stock_communicate_hands_3.jpg"/>
          <p:cNvPicPr/>
          <p:nvPr/>
        </p:nvPicPr>
        <p:blipFill>
          <a:blip r:embed="rId23"/>
          <a:stretch/>
        </p:blipFill>
        <p:spPr>
          <a:xfrm>
            <a:off x="4025160" y="5474160"/>
            <a:ext cx="1383480" cy="1383480"/>
          </a:xfrm>
          <a:prstGeom prst="rect">
            <a:avLst/>
          </a:prstGeom>
          <a:ln w="0">
            <a:noFill/>
          </a:ln>
        </p:spPr>
      </p:pic>
      <p:sp>
        <p:nvSpPr>
          <p:cNvPr id="176" name="Google Shape;50;p3"/>
          <p:cNvSpPr/>
          <p:nvPr/>
        </p:nvSpPr>
        <p:spPr>
          <a:xfrm flipH="1">
            <a:off x="1294560" y="-7920"/>
            <a:ext cx="1371240" cy="13716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7" name="Google Shape;51;p3"/>
          <p:cNvSpPr/>
          <p:nvPr/>
        </p:nvSpPr>
        <p:spPr>
          <a:xfrm flipH="1">
            <a:off x="2665800" y="5486040"/>
            <a:ext cx="1371240" cy="13716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8" name="Google Shape;52;p3"/>
          <p:cNvSpPr/>
          <p:nvPr/>
        </p:nvSpPr>
        <p:spPr>
          <a:xfrm flipH="1">
            <a:off x="4037760" y="0"/>
            <a:ext cx="1371240" cy="13716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9" name="Google Shape;53;p3"/>
          <p:cNvSpPr/>
          <p:nvPr/>
        </p:nvSpPr>
        <p:spPr>
          <a:xfrm flipH="1">
            <a:off x="6780960" y="5486040"/>
            <a:ext cx="1371240" cy="13716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0" name="Google Shape;54;p3"/>
          <p:cNvSpPr/>
          <p:nvPr/>
        </p:nvSpPr>
        <p:spPr>
          <a:xfrm flipH="1">
            <a:off x="8152200" y="5486040"/>
            <a:ext cx="1371240" cy="13716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1" name="Google Shape;55;p3"/>
          <p:cNvSpPr/>
          <p:nvPr/>
        </p:nvSpPr>
        <p:spPr>
          <a:xfrm flipH="1">
            <a:off x="8156160" y="-12960"/>
            <a:ext cx="1371240" cy="13716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2" name="Google Shape;56;p3"/>
          <p:cNvSpPr/>
          <p:nvPr/>
        </p:nvSpPr>
        <p:spPr>
          <a:xfrm flipH="1">
            <a:off x="5409000" y="0"/>
            <a:ext cx="1371240" cy="13716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3" name="Google Shape;57;p3"/>
          <p:cNvSpPr/>
          <p:nvPr/>
        </p:nvSpPr>
        <p:spPr>
          <a:xfrm flipH="1">
            <a:off x="3342960" y="6670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4" name="Google Shape;58;p3"/>
          <p:cNvSpPr/>
          <p:nvPr/>
        </p:nvSpPr>
        <p:spPr>
          <a:xfrm>
            <a:off x="6088320" y="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5" name="Google Shape;59;p3"/>
          <p:cNvSpPr/>
          <p:nvPr/>
        </p:nvSpPr>
        <p:spPr>
          <a:xfrm flipH="1">
            <a:off x="603720" y="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6" name="Google Shape;60;p3"/>
          <p:cNvSpPr/>
          <p:nvPr/>
        </p:nvSpPr>
        <p:spPr>
          <a:xfrm>
            <a:off x="1286640" y="1358640"/>
            <a:ext cx="9609480" cy="412704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2685960" y="2110680"/>
            <a:ext cx="6819480" cy="154620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r>
              <a:rPr lang="pl-PL" sz="18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188" name="Google Shape;63;p3"/>
          <p:cNvSpPr/>
          <p:nvPr/>
        </p:nvSpPr>
        <p:spPr>
          <a:xfrm>
            <a:off x="6763680" y="6153840"/>
            <a:ext cx="691200" cy="691200"/>
          </a:xfrm>
          <a:prstGeom prst="rect">
            <a:avLst/>
          </a:prstGeom>
          <a:solidFill>
            <a:srgbClr val="CEDBE0">
              <a:alpha val="3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8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112;p6" descr="Death_to_stock_photography_Vibrant-(10-of-10).jpg"/>
          <p:cNvPicPr/>
          <p:nvPr/>
        </p:nvPicPr>
        <p:blipFill>
          <a:blip r:embed="rId14"/>
          <a:stretch/>
        </p:blipFill>
        <p:spPr>
          <a:xfrm>
            <a:off x="9426240" y="1383480"/>
            <a:ext cx="2760480" cy="2760480"/>
          </a:xfrm>
          <a:prstGeom prst="rect">
            <a:avLst/>
          </a:prstGeom>
          <a:ln w="0">
            <a:noFill/>
          </a:ln>
        </p:spPr>
      </p:pic>
      <p:sp>
        <p:nvSpPr>
          <p:cNvPr id="227" name="Google Shape;113;p6"/>
          <p:cNvSpPr/>
          <p:nvPr/>
        </p:nvSpPr>
        <p:spPr>
          <a:xfrm>
            <a:off x="9426600" y="2762640"/>
            <a:ext cx="1383480" cy="1383480"/>
          </a:xfrm>
          <a:prstGeom prst="rect">
            <a:avLst/>
          </a:prstGeom>
          <a:solidFill>
            <a:srgbClr val="CEDBE0">
              <a:alpha val="33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228" name="Google Shape;114;p6" descr="Death_to_stock_photography_Vibrant-(9-of-10).jpg"/>
          <p:cNvPicPr/>
          <p:nvPr/>
        </p:nvPicPr>
        <p:blipFill>
          <a:blip r:embed="rId15"/>
          <a:stretch/>
        </p:blipFill>
        <p:spPr>
          <a:xfrm>
            <a:off x="10803240" y="0"/>
            <a:ext cx="1383480" cy="1383480"/>
          </a:xfrm>
          <a:prstGeom prst="rect">
            <a:avLst/>
          </a:prstGeom>
          <a:ln w="0">
            <a:noFill/>
          </a:ln>
        </p:spPr>
      </p:pic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2456640" y="1595880"/>
            <a:ext cx="5874840" cy="82908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2456640" y="2425320"/>
            <a:ext cx="2896920" cy="414180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5417280" y="2425320"/>
            <a:ext cx="2914200" cy="414180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232" name="Google Shape;118;p6"/>
          <p:cNvSpPr/>
          <p:nvPr/>
        </p:nvSpPr>
        <p:spPr>
          <a:xfrm>
            <a:off x="10803240" y="414648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3" name="Google Shape;119;p6"/>
          <p:cNvSpPr/>
          <p:nvPr/>
        </p:nvSpPr>
        <p:spPr>
          <a:xfrm>
            <a:off x="9426600" y="0"/>
            <a:ext cx="1383480" cy="13834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4" name="Google Shape;120;p6"/>
          <p:cNvSpPr/>
          <p:nvPr/>
        </p:nvSpPr>
        <p:spPr>
          <a:xfrm>
            <a:off x="0" y="5474160"/>
            <a:ext cx="1383480" cy="1383480"/>
          </a:xfrm>
          <a:prstGeom prst="rect">
            <a:avLst/>
          </a:prstGeom>
          <a:solidFill>
            <a:srgbClr val="37A9D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5" name="Google Shape;121;p6"/>
          <p:cNvSpPr/>
          <p:nvPr/>
        </p:nvSpPr>
        <p:spPr>
          <a:xfrm>
            <a:off x="1383840" y="6165720"/>
            <a:ext cx="691200" cy="6912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6" name="Google Shape;122;p6"/>
          <p:cNvSpPr/>
          <p:nvPr/>
        </p:nvSpPr>
        <p:spPr>
          <a:xfrm>
            <a:off x="0" y="5474160"/>
            <a:ext cx="691200" cy="6912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7" name="Google Shape;123;p6"/>
          <p:cNvSpPr/>
          <p:nvPr/>
        </p:nvSpPr>
        <p:spPr>
          <a:xfrm>
            <a:off x="11495520" y="5528160"/>
            <a:ext cx="691200" cy="691200"/>
          </a:xfrm>
          <a:prstGeom prst="rect">
            <a:avLst/>
          </a:prstGeom>
          <a:solidFill>
            <a:srgbClr val="37A9DD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8" name="Google Shape;124;p6"/>
          <p:cNvSpPr/>
          <p:nvPr/>
        </p:nvSpPr>
        <p:spPr>
          <a:xfrm>
            <a:off x="11495520" y="483660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39" name="Google Shape;125;p6"/>
          <p:cNvGrpSpPr/>
          <p:nvPr/>
        </p:nvGrpSpPr>
        <p:grpSpPr>
          <a:xfrm>
            <a:off x="9898560" y="3124800"/>
            <a:ext cx="439200" cy="695880"/>
            <a:chOff x="9898560" y="3124800"/>
            <a:chExt cx="439200" cy="695880"/>
          </a:xfrm>
        </p:grpSpPr>
        <p:sp>
          <p:nvSpPr>
            <p:cNvPr id="240" name="Google Shape;126;p6"/>
            <p:cNvSpPr/>
            <p:nvPr/>
          </p:nvSpPr>
          <p:spPr>
            <a:xfrm>
              <a:off x="10031040" y="3731760"/>
              <a:ext cx="174600" cy="38160"/>
            </a:xfrm>
            <a:custGeom>
              <a:avLst/>
              <a:gdLst/>
              <a:ahLst/>
              <a:cxnLst/>
              <a:rect l="l" t="t" r="r" b="b"/>
              <a:pathLst>
                <a:path w="4092" h="902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1" name="Google Shape;127;p6"/>
            <p:cNvSpPr/>
            <p:nvPr/>
          </p:nvSpPr>
          <p:spPr>
            <a:xfrm>
              <a:off x="10031040" y="3692160"/>
              <a:ext cx="174600" cy="37800"/>
            </a:xfrm>
            <a:custGeom>
              <a:avLst/>
              <a:gdLst/>
              <a:ahLst/>
              <a:cxnLst/>
              <a:rect l="l" t="t" r="r" b="b"/>
              <a:pathLst>
                <a:path w="4092" h="902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2" name="Google Shape;128;p6"/>
            <p:cNvSpPr/>
            <p:nvPr/>
          </p:nvSpPr>
          <p:spPr>
            <a:xfrm>
              <a:off x="10031040" y="3770280"/>
              <a:ext cx="174600" cy="50400"/>
            </a:xfrm>
            <a:custGeom>
              <a:avLst/>
              <a:gdLst/>
              <a:ahLst/>
              <a:cxnLst/>
              <a:rect l="l" t="t" r="r" b="b"/>
              <a:pathLst>
                <a:path w="4092" h="1195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3" name="Google Shape;129;p6"/>
            <p:cNvSpPr/>
            <p:nvPr/>
          </p:nvSpPr>
          <p:spPr>
            <a:xfrm>
              <a:off x="10012320" y="3365280"/>
              <a:ext cx="60120" cy="285120"/>
            </a:xfrm>
            <a:custGeom>
              <a:avLst/>
              <a:gdLst/>
              <a:ahLst/>
              <a:cxnLst/>
              <a:rect l="l" t="t" r="r" b="b"/>
              <a:pathLst>
                <a:path w="1414" h="6675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4" name="Google Shape;130;p6"/>
            <p:cNvSpPr/>
            <p:nvPr/>
          </p:nvSpPr>
          <p:spPr>
            <a:xfrm>
              <a:off x="9898560" y="3124800"/>
              <a:ext cx="439200" cy="525600"/>
            </a:xfrm>
            <a:custGeom>
              <a:avLst/>
              <a:gdLst/>
              <a:ahLst/>
              <a:cxnLst/>
              <a:rect l="l" t="t" r="r" b="b"/>
              <a:pathLst>
                <a:path w="10278" h="12301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5" name="Google Shape;131;p6"/>
            <p:cNvSpPr/>
            <p:nvPr/>
          </p:nvSpPr>
          <p:spPr>
            <a:xfrm>
              <a:off x="10164600" y="3365280"/>
              <a:ext cx="59760" cy="285120"/>
            </a:xfrm>
            <a:custGeom>
              <a:avLst/>
              <a:gdLst/>
              <a:ahLst/>
              <a:cxnLst/>
              <a:rect l="l" t="t" r="r" b="b"/>
              <a:pathLst>
                <a:path w="1414" h="6675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6" name="Google Shape;132;p6"/>
            <p:cNvSpPr/>
            <p:nvPr/>
          </p:nvSpPr>
          <p:spPr>
            <a:xfrm>
              <a:off x="10041480" y="3354480"/>
              <a:ext cx="153720" cy="33120"/>
            </a:xfrm>
            <a:custGeom>
              <a:avLst/>
              <a:gdLst/>
              <a:ahLst/>
              <a:cxnLst/>
              <a:rect l="l" t="t" r="r" b="b"/>
              <a:pathLst>
                <a:path w="3606" h="78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47" name="Google Shape;133;p6"/>
            <p:cNvSpPr/>
            <p:nvPr/>
          </p:nvSpPr>
          <p:spPr>
            <a:xfrm>
              <a:off x="10031040" y="3654720"/>
              <a:ext cx="174600" cy="360"/>
            </a:xfrm>
            <a:custGeom>
              <a:avLst/>
              <a:gdLst/>
              <a:ahLst/>
              <a:cxnLst/>
              <a:rect l="l" t="t" r="r" b="b"/>
              <a:pathLst>
                <a:path w="4092" h="1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48" name="PlaceHolder 4"/>
          <p:cNvSpPr>
            <a:spLocks noGrp="1"/>
          </p:cNvSpPr>
          <p:nvPr>
            <p:ph type="sldNum"/>
          </p:nvPr>
        </p:nvSpPr>
        <p:spPr>
          <a:xfrm>
            <a:off x="0" y="6166080"/>
            <a:ext cx="691200" cy="6912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B0144918-3775-4632-8D20-A2B7F2E7BF24}" type="slidenum">
              <a:rPr lang="en" sz="1000" b="0" strike="noStrike" spc="-1">
                <a:solidFill>
                  <a:srgbClr val="FFFFFF"/>
                </a:solidFill>
                <a:latin typeface="Arvo"/>
                <a:ea typeface="Arvo"/>
              </a:rPr>
              <a:t>‹nº›</a:t>
            </a:fld>
            <a:endParaRPr lang="pl-PL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2456640" y="1595880"/>
            <a:ext cx="5486760" cy="82908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2456640" y="2557800"/>
            <a:ext cx="5486760" cy="360324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pic>
        <p:nvPicPr>
          <p:cNvPr id="287" name="Google Shape;93;p5" descr="Death_to_stock_communicate_hands_2.jpg"/>
          <p:cNvPicPr/>
          <p:nvPr/>
        </p:nvPicPr>
        <p:blipFill>
          <a:blip r:embed="rId14"/>
          <a:stretch/>
        </p:blipFill>
        <p:spPr>
          <a:xfrm>
            <a:off x="10807920" y="276084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288" name="Google Shape;94;p5" descr="Death_to_stock_communicate_hands_5.jpg"/>
          <p:cNvPicPr/>
          <p:nvPr/>
        </p:nvPicPr>
        <p:blipFill>
          <a:blip r:embed="rId15"/>
          <a:stretch/>
        </p:blipFill>
        <p:spPr>
          <a:xfrm>
            <a:off x="9421200" y="0"/>
            <a:ext cx="2770200" cy="2769840"/>
          </a:xfrm>
          <a:prstGeom prst="rect">
            <a:avLst/>
          </a:prstGeom>
          <a:ln w="0">
            <a:noFill/>
          </a:ln>
        </p:spPr>
      </p:pic>
      <p:sp>
        <p:nvSpPr>
          <p:cNvPr id="289" name="Google Shape;95;p5"/>
          <p:cNvSpPr/>
          <p:nvPr/>
        </p:nvSpPr>
        <p:spPr>
          <a:xfrm>
            <a:off x="9426600" y="276264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0" name="Google Shape;96;p5"/>
          <p:cNvSpPr/>
          <p:nvPr/>
        </p:nvSpPr>
        <p:spPr>
          <a:xfrm>
            <a:off x="10807920" y="4144320"/>
            <a:ext cx="1383480" cy="13834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1" name="Google Shape;97;p5"/>
          <p:cNvSpPr/>
          <p:nvPr/>
        </p:nvSpPr>
        <p:spPr>
          <a:xfrm>
            <a:off x="9426600" y="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2" name="Google Shape;98;p5"/>
          <p:cNvSpPr/>
          <p:nvPr/>
        </p:nvSpPr>
        <p:spPr>
          <a:xfrm>
            <a:off x="0" y="5474160"/>
            <a:ext cx="1383480" cy="1383480"/>
          </a:xfrm>
          <a:prstGeom prst="rect">
            <a:avLst/>
          </a:prstGeom>
          <a:solidFill>
            <a:srgbClr val="FAA9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3" name="Google Shape;99;p5"/>
          <p:cNvSpPr/>
          <p:nvPr/>
        </p:nvSpPr>
        <p:spPr>
          <a:xfrm>
            <a:off x="0" y="4782240"/>
            <a:ext cx="691200" cy="6912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4" name="Google Shape;100;p5"/>
          <p:cNvSpPr/>
          <p:nvPr/>
        </p:nvSpPr>
        <p:spPr>
          <a:xfrm>
            <a:off x="691560" y="547416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5" name="Google Shape;101;p5"/>
          <p:cNvSpPr/>
          <p:nvPr/>
        </p:nvSpPr>
        <p:spPr>
          <a:xfrm>
            <a:off x="8735040" y="0"/>
            <a:ext cx="691200" cy="691200"/>
          </a:xfrm>
          <a:prstGeom prst="rect">
            <a:avLst/>
          </a:prstGeom>
          <a:solidFill>
            <a:srgbClr val="FAA9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96" name="Google Shape;102;p5"/>
          <p:cNvSpPr/>
          <p:nvPr/>
        </p:nvSpPr>
        <p:spPr>
          <a:xfrm>
            <a:off x="10116360" y="34444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97" name="Google Shape;103;p5"/>
          <p:cNvGrpSpPr/>
          <p:nvPr/>
        </p:nvGrpSpPr>
        <p:grpSpPr>
          <a:xfrm>
            <a:off x="9776880" y="359280"/>
            <a:ext cx="663840" cy="663840"/>
            <a:chOff x="9776880" y="359280"/>
            <a:chExt cx="663840" cy="663840"/>
          </a:xfrm>
        </p:grpSpPr>
        <p:sp>
          <p:nvSpPr>
            <p:cNvPr id="298" name="Google Shape;104;p5"/>
            <p:cNvSpPr/>
            <p:nvPr/>
          </p:nvSpPr>
          <p:spPr>
            <a:xfrm>
              <a:off x="10212480" y="359280"/>
              <a:ext cx="228240" cy="228600"/>
            </a:xfrm>
            <a:custGeom>
              <a:avLst/>
              <a:gdLst/>
              <a:ahLst/>
              <a:cxnLst/>
              <a:rect l="l" t="t" r="r" b="b"/>
              <a:pathLst>
                <a:path w="6017" h="6017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299" name="Google Shape;105;p5"/>
            <p:cNvSpPr/>
            <p:nvPr/>
          </p:nvSpPr>
          <p:spPr>
            <a:xfrm>
              <a:off x="9923760" y="547920"/>
              <a:ext cx="398520" cy="398520"/>
            </a:xfrm>
            <a:custGeom>
              <a:avLst/>
              <a:gdLst/>
              <a:ahLst/>
              <a:cxnLst/>
              <a:rect l="l" t="t" r="r" b="b"/>
              <a:pathLst>
                <a:path w="10473" h="10474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0" name="Google Shape;106;p5"/>
            <p:cNvSpPr/>
            <p:nvPr/>
          </p:nvSpPr>
          <p:spPr>
            <a:xfrm>
              <a:off x="9776880" y="432000"/>
              <a:ext cx="591480" cy="591120"/>
            </a:xfrm>
            <a:custGeom>
              <a:avLst/>
              <a:gdLst/>
              <a:ahLst/>
              <a:cxnLst/>
              <a:rect l="l" t="t" r="r" b="b"/>
              <a:pathLst>
                <a:path w="15540" h="15539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1" name="Google Shape;107;p5"/>
            <p:cNvSpPr/>
            <p:nvPr/>
          </p:nvSpPr>
          <p:spPr>
            <a:xfrm>
              <a:off x="9854280" y="478440"/>
              <a:ext cx="398520" cy="398520"/>
            </a:xfrm>
            <a:custGeom>
              <a:avLst/>
              <a:gdLst/>
              <a:ahLst/>
              <a:cxnLst/>
              <a:rect l="l" t="t" r="r" b="b"/>
              <a:pathLst>
                <a:path w="10473" h="10474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2" name="Google Shape;108;p5"/>
            <p:cNvSpPr/>
            <p:nvPr/>
          </p:nvSpPr>
          <p:spPr>
            <a:xfrm>
              <a:off x="9793800" y="939240"/>
              <a:ext cx="67320" cy="67320"/>
            </a:xfrm>
            <a:custGeom>
              <a:avLst/>
              <a:gdLst/>
              <a:ahLst/>
              <a:cxnLst/>
              <a:rect l="l" t="t" r="r" b="b"/>
              <a:pathLst>
                <a:path w="1779" h="1779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03" name="Google Shape;109;p5"/>
            <p:cNvSpPr/>
            <p:nvPr/>
          </p:nvSpPr>
          <p:spPr>
            <a:xfrm>
              <a:off x="9808560" y="837360"/>
              <a:ext cx="154800" cy="154800"/>
            </a:xfrm>
            <a:custGeom>
              <a:avLst/>
              <a:gdLst/>
              <a:ahLst/>
              <a:cxnLst/>
              <a:rect l="l" t="t" r="r" b="b"/>
              <a:pathLst>
                <a:path w="4069" h="4068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04" name="PlaceHolder 3"/>
          <p:cNvSpPr>
            <a:spLocks noGrp="1"/>
          </p:cNvSpPr>
          <p:nvPr>
            <p:ph type="sldNum"/>
          </p:nvPr>
        </p:nvSpPr>
        <p:spPr>
          <a:xfrm>
            <a:off x="0" y="6166080"/>
            <a:ext cx="691200" cy="6912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1D69CC51-E643-4349-98DB-EB4B264E4DBE}" type="slidenum">
              <a:rPr lang="en" sz="1000" b="0" strike="noStrike" spc="-1">
                <a:solidFill>
                  <a:srgbClr val="FFFFFF"/>
                </a:solidFill>
                <a:latin typeface="Arvo"/>
                <a:ea typeface="Arvo"/>
              </a:rPr>
              <a:t>‹nº›</a:t>
            </a:fld>
            <a:endParaRPr lang="pl-PL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65;p4" descr="Death_to_stock_communicate_hands_10.jpg"/>
          <p:cNvPicPr/>
          <p:nvPr/>
        </p:nvPicPr>
        <p:blipFill>
          <a:blip r:embed="rId14"/>
          <a:stretch/>
        </p:blipFill>
        <p:spPr>
          <a:xfrm>
            <a:off x="-4680" y="132660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342" name="Google Shape;66;p4" descr="DeathtoStock_Simplify2.jpg"/>
          <p:cNvPicPr/>
          <p:nvPr/>
        </p:nvPicPr>
        <p:blipFill>
          <a:blip r:embed="rId15"/>
          <a:stretch/>
        </p:blipFill>
        <p:spPr>
          <a:xfrm>
            <a:off x="-4680" y="4087440"/>
            <a:ext cx="2770200" cy="2769840"/>
          </a:xfrm>
          <a:prstGeom prst="rect">
            <a:avLst/>
          </a:prstGeom>
          <a:ln w="0">
            <a:noFill/>
          </a:ln>
        </p:spPr>
      </p:pic>
      <p:sp>
        <p:nvSpPr>
          <p:cNvPr id="343" name="Google Shape;67;p4"/>
          <p:cNvSpPr/>
          <p:nvPr/>
        </p:nvSpPr>
        <p:spPr>
          <a:xfrm>
            <a:off x="10810440" y="4146480"/>
            <a:ext cx="1383480" cy="13834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44" name="Google Shape;68;p4" descr="DeathtoStock_Wired3.jpg"/>
          <p:cNvPicPr/>
          <p:nvPr/>
        </p:nvPicPr>
        <p:blipFill>
          <a:blip r:embed="rId16"/>
          <a:stretch/>
        </p:blipFill>
        <p:spPr>
          <a:xfrm>
            <a:off x="9426600" y="1383480"/>
            <a:ext cx="2778840" cy="2778480"/>
          </a:xfrm>
          <a:prstGeom prst="rect">
            <a:avLst/>
          </a:prstGeom>
          <a:ln w="0">
            <a:noFill/>
          </a:ln>
        </p:spPr>
      </p:pic>
      <p:sp>
        <p:nvSpPr>
          <p:cNvPr id="345" name="PlaceHolder 1"/>
          <p:cNvSpPr>
            <a:spLocks noGrp="1"/>
          </p:cNvSpPr>
          <p:nvPr>
            <p:ph type="body"/>
          </p:nvPr>
        </p:nvSpPr>
        <p:spPr>
          <a:xfrm>
            <a:off x="3868200" y="2882520"/>
            <a:ext cx="4455000" cy="109296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6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346" name="Google Shape;70;p4"/>
          <p:cNvSpPr/>
          <p:nvPr/>
        </p:nvSpPr>
        <p:spPr>
          <a:xfrm>
            <a:off x="9426600" y="138348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7" name="Google Shape;71;p4"/>
          <p:cNvSpPr/>
          <p:nvPr/>
        </p:nvSpPr>
        <p:spPr>
          <a:xfrm>
            <a:off x="9426600" y="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8" name="Google Shape;72;p4"/>
          <p:cNvSpPr/>
          <p:nvPr/>
        </p:nvSpPr>
        <p:spPr>
          <a:xfrm>
            <a:off x="8735040" y="0"/>
            <a:ext cx="691200" cy="6912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49" name="Google Shape;73;p4"/>
          <p:cNvSpPr/>
          <p:nvPr/>
        </p:nvSpPr>
        <p:spPr>
          <a:xfrm>
            <a:off x="10810080" y="41626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0" name="Google Shape;74;p4"/>
          <p:cNvSpPr/>
          <p:nvPr/>
        </p:nvSpPr>
        <p:spPr>
          <a:xfrm flipH="1">
            <a:off x="1376640" y="132660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1" name="Google Shape;75;p4"/>
          <p:cNvSpPr/>
          <p:nvPr/>
        </p:nvSpPr>
        <p:spPr>
          <a:xfrm flipH="1">
            <a:off x="-5040" y="2710440"/>
            <a:ext cx="1383480" cy="13834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2" name="Google Shape;76;p4"/>
          <p:cNvSpPr/>
          <p:nvPr/>
        </p:nvSpPr>
        <p:spPr>
          <a:xfrm flipH="1">
            <a:off x="1376640" y="408744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3" name="Google Shape;77;p4"/>
          <p:cNvSpPr/>
          <p:nvPr/>
        </p:nvSpPr>
        <p:spPr>
          <a:xfrm flipH="1">
            <a:off x="2760480" y="6166080"/>
            <a:ext cx="691200" cy="69120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54" name="Google Shape;78;p4"/>
          <p:cNvSpPr/>
          <p:nvPr/>
        </p:nvSpPr>
        <p:spPr>
          <a:xfrm flipH="1">
            <a:off x="2068560" y="201852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355" name="Google Shape;79;p4" descr="Death_to_stock_communicate_hands_2.jpg"/>
          <p:cNvPicPr/>
          <p:nvPr/>
        </p:nvPicPr>
        <p:blipFill>
          <a:blip r:embed="rId17"/>
          <a:stretch/>
        </p:blipFill>
        <p:spPr>
          <a:xfrm>
            <a:off x="10810080" y="0"/>
            <a:ext cx="1383480" cy="1383480"/>
          </a:xfrm>
          <a:prstGeom prst="rect">
            <a:avLst/>
          </a:prstGeom>
          <a:ln w="0">
            <a:noFill/>
          </a:ln>
        </p:spPr>
      </p:pic>
      <p:grpSp>
        <p:nvGrpSpPr>
          <p:cNvPr id="356" name="Google Shape;80;p4"/>
          <p:cNvGrpSpPr/>
          <p:nvPr/>
        </p:nvGrpSpPr>
        <p:grpSpPr>
          <a:xfrm>
            <a:off x="1746720" y="4441320"/>
            <a:ext cx="642960" cy="675000"/>
            <a:chOff x="1746720" y="4441320"/>
            <a:chExt cx="642960" cy="675000"/>
          </a:xfrm>
        </p:grpSpPr>
        <p:sp>
          <p:nvSpPr>
            <p:cNvPr id="357" name="Google Shape;81;p4"/>
            <p:cNvSpPr/>
            <p:nvPr/>
          </p:nvSpPr>
          <p:spPr>
            <a:xfrm>
              <a:off x="1746720" y="4524120"/>
              <a:ext cx="567360" cy="567360"/>
            </a:xfrm>
            <a:custGeom>
              <a:avLst/>
              <a:gdLst/>
              <a:ahLst/>
              <a:cxnLst/>
              <a:rect l="l" t="t" r="r" b="b"/>
              <a:pathLst>
                <a:path w="15077" h="15077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8" name="Google Shape;82;p4"/>
            <p:cNvSpPr/>
            <p:nvPr/>
          </p:nvSpPr>
          <p:spPr>
            <a:xfrm>
              <a:off x="1820160" y="4597560"/>
              <a:ext cx="420480" cy="420480"/>
            </a:xfrm>
            <a:custGeom>
              <a:avLst/>
              <a:gdLst/>
              <a:ahLst/>
              <a:cxnLst/>
              <a:rect l="l" t="t" r="r" b="b"/>
              <a:pathLst>
                <a:path w="11180" h="1118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59" name="Google Shape;83;p4"/>
            <p:cNvSpPr/>
            <p:nvPr/>
          </p:nvSpPr>
          <p:spPr>
            <a:xfrm>
              <a:off x="1967040" y="4744440"/>
              <a:ext cx="127080" cy="127080"/>
            </a:xfrm>
            <a:custGeom>
              <a:avLst/>
              <a:gdLst/>
              <a:ahLst/>
              <a:cxnLst/>
              <a:rect l="l" t="t" r="r" b="b"/>
              <a:pathLst>
                <a:path w="3386" h="3386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0" name="Google Shape;84;p4"/>
            <p:cNvSpPr/>
            <p:nvPr/>
          </p:nvSpPr>
          <p:spPr>
            <a:xfrm>
              <a:off x="1893600" y="4671000"/>
              <a:ext cx="273600" cy="273600"/>
            </a:xfrm>
            <a:custGeom>
              <a:avLst/>
              <a:gdLst/>
              <a:ahLst/>
              <a:cxnLst/>
              <a:rect l="l" t="t" r="r" b="b"/>
              <a:pathLst>
                <a:path w="7283" h="7283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1" name="Google Shape;85;p4"/>
            <p:cNvSpPr/>
            <p:nvPr/>
          </p:nvSpPr>
          <p:spPr>
            <a:xfrm>
              <a:off x="1762560" y="5010120"/>
              <a:ext cx="112320" cy="106200"/>
            </a:xfrm>
            <a:custGeom>
              <a:avLst/>
              <a:gdLst/>
              <a:ahLst/>
              <a:cxnLst/>
              <a:rect l="l" t="t" r="r" b="b"/>
              <a:pathLst>
                <a:path w="2997" h="2827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2" name="Google Shape;86;p4"/>
            <p:cNvSpPr/>
            <p:nvPr/>
          </p:nvSpPr>
          <p:spPr>
            <a:xfrm>
              <a:off x="2186640" y="5010120"/>
              <a:ext cx="111600" cy="106200"/>
            </a:xfrm>
            <a:custGeom>
              <a:avLst/>
              <a:gdLst/>
              <a:ahLst/>
              <a:cxnLst/>
              <a:rect l="l" t="t" r="r" b="b"/>
              <a:pathLst>
                <a:path w="2973" h="2827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3" name="Google Shape;87;p4"/>
            <p:cNvSpPr/>
            <p:nvPr/>
          </p:nvSpPr>
          <p:spPr>
            <a:xfrm>
              <a:off x="2012400" y="4441320"/>
              <a:ext cx="377280" cy="384120"/>
            </a:xfrm>
            <a:custGeom>
              <a:avLst/>
              <a:gdLst/>
              <a:ahLst/>
              <a:cxnLst/>
              <a:rect l="l" t="t" r="r" b="b"/>
              <a:pathLst>
                <a:path w="10035" h="10206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364" name="Google Shape;88;p4"/>
          <p:cNvSpPr/>
          <p:nvPr/>
        </p:nvSpPr>
        <p:spPr>
          <a:xfrm>
            <a:off x="9798840" y="1755720"/>
            <a:ext cx="638640" cy="638640"/>
          </a:xfrm>
          <a:custGeom>
            <a:avLst/>
            <a:gdLst/>
            <a:ahLst/>
            <a:cxnLst/>
            <a:rect l="l" t="t" r="r" b="b"/>
            <a:pathLst>
              <a:path w="16027" h="16027">
                <a:moveTo>
                  <a:pt x="14029" y="4019"/>
                </a:moveTo>
                <a:lnTo>
                  <a:pt x="14029" y="4019"/>
                </a:lnTo>
                <a:lnTo>
                  <a:pt x="14200" y="3849"/>
                </a:lnTo>
                <a:lnTo>
                  <a:pt x="14395" y="3752"/>
                </a:lnTo>
                <a:lnTo>
                  <a:pt x="14614" y="3678"/>
                </a:lnTo>
                <a:lnTo>
                  <a:pt x="14809" y="3630"/>
                </a:lnTo>
                <a:lnTo>
                  <a:pt x="15028" y="3581"/>
                </a:lnTo>
                <a:lnTo>
                  <a:pt x="15247" y="3484"/>
                </a:lnTo>
                <a:lnTo>
                  <a:pt x="15442" y="3362"/>
                </a:lnTo>
                <a:lnTo>
                  <a:pt x="15661" y="3191"/>
                </a:lnTo>
                <a:lnTo>
                  <a:pt x="15661" y="3191"/>
                </a:lnTo>
                <a:lnTo>
                  <a:pt x="15832" y="2997"/>
                </a:lnTo>
                <a:lnTo>
                  <a:pt x="15929" y="2777"/>
                </a:lnTo>
                <a:lnTo>
                  <a:pt x="16002" y="2534"/>
                </a:lnTo>
                <a:lnTo>
                  <a:pt x="16026" y="2266"/>
                </a:lnTo>
                <a:lnTo>
                  <a:pt x="16026" y="2266"/>
                </a:lnTo>
                <a:lnTo>
                  <a:pt x="16002" y="2047"/>
                </a:lnTo>
                <a:lnTo>
                  <a:pt x="15978" y="1827"/>
                </a:lnTo>
                <a:lnTo>
                  <a:pt x="15905" y="1633"/>
                </a:lnTo>
                <a:lnTo>
                  <a:pt x="15807" y="1413"/>
                </a:lnTo>
                <a:lnTo>
                  <a:pt x="15710" y="1243"/>
                </a:lnTo>
                <a:lnTo>
                  <a:pt x="15588" y="1048"/>
                </a:lnTo>
                <a:lnTo>
                  <a:pt x="15466" y="878"/>
                </a:lnTo>
                <a:lnTo>
                  <a:pt x="15320" y="707"/>
                </a:lnTo>
                <a:lnTo>
                  <a:pt x="15320" y="707"/>
                </a:lnTo>
                <a:lnTo>
                  <a:pt x="15150" y="561"/>
                </a:lnTo>
                <a:lnTo>
                  <a:pt x="14979" y="439"/>
                </a:lnTo>
                <a:lnTo>
                  <a:pt x="14784" y="317"/>
                </a:lnTo>
                <a:lnTo>
                  <a:pt x="14590" y="196"/>
                </a:lnTo>
                <a:lnTo>
                  <a:pt x="14395" y="123"/>
                </a:lnTo>
                <a:lnTo>
                  <a:pt x="14175" y="50"/>
                </a:lnTo>
                <a:lnTo>
                  <a:pt x="13981" y="25"/>
                </a:lnTo>
                <a:lnTo>
                  <a:pt x="13761" y="1"/>
                </a:lnTo>
                <a:lnTo>
                  <a:pt x="13761" y="1"/>
                </a:lnTo>
                <a:lnTo>
                  <a:pt x="13494" y="25"/>
                </a:lnTo>
                <a:lnTo>
                  <a:pt x="13250" y="98"/>
                </a:lnTo>
                <a:lnTo>
                  <a:pt x="13031" y="196"/>
                </a:lnTo>
                <a:lnTo>
                  <a:pt x="12836" y="366"/>
                </a:lnTo>
                <a:lnTo>
                  <a:pt x="12836" y="366"/>
                </a:lnTo>
                <a:lnTo>
                  <a:pt x="12665" y="561"/>
                </a:lnTo>
                <a:lnTo>
                  <a:pt x="12544" y="780"/>
                </a:lnTo>
                <a:lnTo>
                  <a:pt x="12471" y="975"/>
                </a:lnTo>
                <a:lnTo>
                  <a:pt x="12422" y="1194"/>
                </a:lnTo>
                <a:lnTo>
                  <a:pt x="12349" y="1413"/>
                </a:lnTo>
                <a:lnTo>
                  <a:pt x="12276" y="1608"/>
                </a:lnTo>
                <a:lnTo>
                  <a:pt x="12178" y="1827"/>
                </a:lnTo>
                <a:lnTo>
                  <a:pt x="12008" y="1998"/>
                </a:lnTo>
                <a:lnTo>
                  <a:pt x="12008" y="1998"/>
                </a:lnTo>
                <a:lnTo>
                  <a:pt x="11740" y="2266"/>
                </a:lnTo>
                <a:lnTo>
                  <a:pt x="11496" y="2436"/>
                </a:lnTo>
                <a:lnTo>
                  <a:pt x="11277" y="2534"/>
                </a:lnTo>
                <a:lnTo>
                  <a:pt x="11082" y="2582"/>
                </a:lnTo>
                <a:lnTo>
                  <a:pt x="10888" y="2582"/>
                </a:lnTo>
                <a:lnTo>
                  <a:pt x="10717" y="2534"/>
                </a:lnTo>
                <a:lnTo>
                  <a:pt x="10547" y="2412"/>
                </a:lnTo>
                <a:lnTo>
                  <a:pt x="10376" y="2290"/>
                </a:lnTo>
                <a:lnTo>
                  <a:pt x="10206" y="2095"/>
                </a:lnTo>
                <a:lnTo>
                  <a:pt x="10035" y="1901"/>
                </a:lnTo>
                <a:lnTo>
                  <a:pt x="9670" y="1413"/>
                </a:lnTo>
                <a:lnTo>
                  <a:pt x="9231" y="878"/>
                </a:lnTo>
                <a:lnTo>
                  <a:pt x="8988" y="585"/>
                </a:lnTo>
                <a:lnTo>
                  <a:pt x="8720" y="293"/>
                </a:lnTo>
                <a:lnTo>
                  <a:pt x="8720" y="293"/>
                </a:lnTo>
                <a:lnTo>
                  <a:pt x="8574" y="171"/>
                </a:lnTo>
                <a:lnTo>
                  <a:pt x="8379" y="74"/>
                </a:lnTo>
                <a:lnTo>
                  <a:pt x="8209" y="25"/>
                </a:lnTo>
                <a:lnTo>
                  <a:pt x="8014" y="1"/>
                </a:lnTo>
                <a:lnTo>
                  <a:pt x="8014" y="1"/>
                </a:lnTo>
                <a:lnTo>
                  <a:pt x="7916" y="25"/>
                </a:lnTo>
                <a:lnTo>
                  <a:pt x="7770" y="98"/>
                </a:lnTo>
                <a:lnTo>
                  <a:pt x="7307" y="366"/>
                </a:lnTo>
                <a:lnTo>
                  <a:pt x="7039" y="537"/>
                </a:lnTo>
                <a:lnTo>
                  <a:pt x="6747" y="756"/>
                </a:lnTo>
                <a:lnTo>
                  <a:pt x="6431" y="975"/>
                </a:lnTo>
                <a:lnTo>
                  <a:pt x="6138" y="1243"/>
                </a:lnTo>
                <a:lnTo>
                  <a:pt x="5870" y="1511"/>
                </a:lnTo>
                <a:lnTo>
                  <a:pt x="5627" y="1803"/>
                </a:lnTo>
                <a:lnTo>
                  <a:pt x="5432" y="2095"/>
                </a:lnTo>
                <a:lnTo>
                  <a:pt x="5359" y="2242"/>
                </a:lnTo>
                <a:lnTo>
                  <a:pt x="5310" y="2412"/>
                </a:lnTo>
                <a:lnTo>
                  <a:pt x="5262" y="2558"/>
                </a:lnTo>
                <a:lnTo>
                  <a:pt x="5237" y="2704"/>
                </a:lnTo>
                <a:lnTo>
                  <a:pt x="5237" y="2850"/>
                </a:lnTo>
                <a:lnTo>
                  <a:pt x="5262" y="3021"/>
                </a:lnTo>
                <a:lnTo>
                  <a:pt x="5310" y="3167"/>
                </a:lnTo>
                <a:lnTo>
                  <a:pt x="5383" y="3313"/>
                </a:lnTo>
                <a:lnTo>
                  <a:pt x="5481" y="3459"/>
                </a:lnTo>
                <a:lnTo>
                  <a:pt x="5603" y="3605"/>
                </a:lnTo>
                <a:lnTo>
                  <a:pt x="5603" y="3605"/>
                </a:lnTo>
                <a:lnTo>
                  <a:pt x="5797" y="3752"/>
                </a:lnTo>
                <a:lnTo>
                  <a:pt x="5992" y="3849"/>
                </a:lnTo>
                <a:lnTo>
                  <a:pt x="6187" y="3946"/>
                </a:lnTo>
                <a:lnTo>
                  <a:pt x="6406" y="3995"/>
                </a:lnTo>
                <a:lnTo>
                  <a:pt x="6625" y="4044"/>
                </a:lnTo>
                <a:lnTo>
                  <a:pt x="6845" y="4141"/>
                </a:lnTo>
                <a:lnTo>
                  <a:pt x="7039" y="4239"/>
                </a:lnTo>
                <a:lnTo>
                  <a:pt x="7234" y="4409"/>
                </a:lnTo>
                <a:lnTo>
                  <a:pt x="7234" y="4409"/>
                </a:lnTo>
                <a:lnTo>
                  <a:pt x="7405" y="4604"/>
                </a:lnTo>
                <a:lnTo>
                  <a:pt x="7502" y="4823"/>
                </a:lnTo>
                <a:lnTo>
                  <a:pt x="7575" y="5067"/>
                </a:lnTo>
                <a:lnTo>
                  <a:pt x="7600" y="5359"/>
                </a:lnTo>
                <a:lnTo>
                  <a:pt x="7600" y="5359"/>
                </a:lnTo>
                <a:lnTo>
                  <a:pt x="7575" y="5554"/>
                </a:lnTo>
                <a:lnTo>
                  <a:pt x="7551" y="5773"/>
                </a:lnTo>
                <a:lnTo>
                  <a:pt x="7478" y="5968"/>
                </a:lnTo>
                <a:lnTo>
                  <a:pt x="7405" y="6163"/>
                </a:lnTo>
                <a:lnTo>
                  <a:pt x="7307" y="6357"/>
                </a:lnTo>
                <a:lnTo>
                  <a:pt x="7186" y="6552"/>
                </a:lnTo>
                <a:lnTo>
                  <a:pt x="7039" y="6723"/>
                </a:lnTo>
                <a:lnTo>
                  <a:pt x="6893" y="6893"/>
                </a:lnTo>
                <a:lnTo>
                  <a:pt x="6893" y="6893"/>
                </a:lnTo>
                <a:lnTo>
                  <a:pt x="6723" y="7039"/>
                </a:lnTo>
                <a:lnTo>
                  <a:pt x="6552" y="7186"/>
                </a:lnTo>
                <a:lnTo>
                  <a:pt x="6382" y="7283"/>
                </a:lnTo>
                <a:lnTo>
                  <a:pt x="6187" y="7405"/>
                </a:lnTo>
                <a:lnTo>
                  <a:pt x="5992" y="7478"/>
                </a:lnTo>
                <a:lnTo>
                  <a:pt x="5773" y="7551"/>
                </a:lnTo>
                <a:lnTo>
                  <a:pt x="5554" y="7575"/>
                </a:lnTo>
                <a:lnTo>
                  <a:pt x="5359" y="7600"/>
                </a:lnTo>
                <a:lnTo>
                  <a:pt x="5359" y="7600"/>
                </a:lnTo>
                <a:lnTo>
                  <a:pt x="5091" y="7575"/>
                </a:lnTo>
                <a:lnTo>
                  <a:pt x="4848" y="7502"/>
                </a:lnTo>
                <a:lnTo>
                  <a:pt x="4604" y="7405"/>
                </a:lnTo>
                <a:lnTo>
                  <a:pt x="4409" y="7234"/>
                </a:lnTo>
                <a:lnTo>
                  <a:pt x="4409" y="7234"/>
                </a:lnTo>
                <a:lnTo>
                  <a:pt x="4239" y="7039"/>
                </a:lnTo>
                <a:lnTo>
                  <a:pt x="4117" y="6820"/>
                </a:lnTo>
                <a:lnTo>
                  <a:pt x="4044" y="6601"/>
                </a:lnTo>
                <a:lnTo>
                  <a:pt x="3971" y="6382"/>
                </a:lnTo>
                <a:lnTo>
                  <a:pt x="3922" y="6187"/>
                </a:lnTo>
                <a:lnTo>
                  <a:pt x="3849" y="5992"/>
                </a:lnTo>
                <a:lnTo>
                  <a:pt x="3752" y="5797"/>
                </a:lnTo>
                <a:lnTo>
                  <a:pt x="3605" y="5602"/>
                </a:lnTo>
                <a:lnTo>
                  <a:pt x="3605" y="5602"/>
                </a:lnTo>
                <a:lnTo>
                  <a:pt x="3459" y="5481"/>
                </a:lnTo>
                <a:lnTo>
                  <a:pt x="3313" y="5383"/>
                </a:lnTo>
                <a:lnTo>
                  <a:pt x="3167" y="5310"/>
                </a:lnTo>
                <a:lnTo>
                  <a:pt x="3021" y="5262"/>
                </a:lnTo>
                <a:lnTo>
                  <a:pt x="2850" y="5237"/>
                </a:lnTo>
                <a:lnTo>
                  <a:pt x="2704" y="5237"/>
                </a:lnTo>
                <a:lnTo>
                  <a:pt x="2558" y="5262"/>
                </a:lnTo>
                <a:lnTo>
                  <a:pt x="2412" y="5310"/>
                </a:lnTo>
                <a:lnTo>
                  <a:pt x="2242" y="5359"/>
                </a:lnTo>
                <a:lnTo>
                  <a:pt x="2095" y="5432"/>
                </a:lnTo>
                <a:lnTo>
                  <a:pt x="1803" y="5627"/>
                </a:lnTo>
                <a:lnTo>
                  <a:pt x="1511" y="5870"/>
                </a:lnTo>
                <a:lnTo>
                  <a:pt x="1243" y="6138"/>
                </a:lnTo>
                <a:lnTo>
                  <a:pt x="975" y="6431"/>
                </a:lnTo>
                <a:lnTo>
                  <a:pt x="756" y="6747"/>
                </a:lnTo>
                <a:lnTo>
                  <a:pt x="537" y="7039"/>
                </a:lnTo>
                <a:lnTo>
                  <a:pt x="366" y="7307"/>
                </a:lnTo>
                <a:lnTo>
                  <a:pt x="98" y="7770"/>
                </a:lnTo>
                <a:lnTo>
                  <a:pt x="25" y="7916"/>
                </a:lnTo>
                <a:lnTo>
                  <a:pt x="1" y="8014"/>
                </a:lnTo>
                <a:lnTo>
                  <a:pt x="1" y="8014"/>
                </a:lnTo>
                <a:lnTo>
                  <a:pt x="25" y="8208"/>
                </a:lnTo>
                <a:lnTo>
                  <a:pt x="74" y="8379"/>
                </a:lnTo>
                <a:lnTo>
                  <a:pt x="171" y="8574"/>
                </a:lnTo>
                <a:lnTo>
                  <a:pt x="293" y="8720"/>
                </a:lnTo>
                <a:lnTo>
                  <a:pt x="293" y="8720"/>
                </a:lnTo>
                <a:lnTo>
                  <a:pt x="585" y="8988"/>
                </a:lnTo>
                <a:lnTo>
                  <a:pt x="878" y="9231"/>
                </a:lnTo>
                <a:lnTo>
                  <a:pt x="1413" y="9670"/>
                </a:lnTo>
                <a:lnTo>
                  <a:pt x="1901" y="10035"/>
                </a:lnTo>
                <a:lnTo>
                  <a:pt x="2095" y="10206"/>
                </a:lnTo>
                <a:lnTo>
                  <a:pt x="2290" y="10376"/>
                </a:lnTo>
                <a:lnTo>
                  <a:pt x="2412" y="10547"/>
                </a:lnTo>
                <a:lnTo>
                  <a:pt x="2534" y="10717"/>
                </a:lnTo>
                <a:lnTo>
                  <a:pt x="2583" y="10888"/>
                </a:lnTo>
                <a:lnTo>
                  <a:pt x="2583" y="11082"/>
                </a:lnTo>
                <a:lnTo>
                  <a:pt x="2534" y="11277"/>
                </a:lnTo>
                <a:lnTo>
                  <a:pt x="2436" y="11496"/>
                </a:lnTo>
                <a:lnTo>
                  <a:pt x="2266" y="11740"/>
                </a:lnTo>
                <a:lnTo>
                  <a:pt x="1998" y="12008"/>
                </a:lnTo>
                <a:lnTo>
                  <a:pt x="1998" y="12008"/>
                </a:lnTo>
                <a:lnTo>
                  <a:pt x="1828" y="12178"/>
                </a:lnTo>
                <a:lnTo>
                  <a:pt x="1633" y="12276"/>
                </a:lnTo>
                <a:lnTo>
                  <a:pt x="1413" y="12349"/>
                </a:lnTo>
                <a:lnTo>
                  <a:pt x="1219" y="12398"/>
                </a:lnTo>
                <a:lnTo>
                  <a:pt x="999" y="12446"/>
                </a:lnTo>
                <a:lnTo>
                  <a:pt x="780" y="12544"/>
                </a:lnTo>
                <a:lnTo>
                  <a:pt x="585" y="12665"/>
                </a:lnTo>
                <a:lnTo>
                  <a:pt x="366" y="12836"/>
                </a:lnTo>
                <a:lnTo>
                  <a:pt x="366" y="12836"/>
                </a:lnTo>
                <a:lnTo>
                  <a:pt x="196" y="13031"/>
                </a:lnTo>
                <a:lnTo>
                  <a:pt x="98" y="13250"/>
                </a:lnTo>
                <a:lnTo>
                  <a:pt x="25" y="13493"/>
                </a:lnTo>
                <a:lnTo>
                  <a:pt x="1" y="13761"/>
                </a:lnTo>
                <a:lnTo>
                  <a:pt x="1" y="13761"/>
                </a:lnTo>
                <a:lnTo>
                  <a:pt x="25" y="13981"/>
                </a:lnTo>
                <a:lnTo>
                  <a:pt x="50" y="14200"/>
                </a:lnTo>
                <a:lnTo>
                  <a:pt x="123" y="14395"/>
                </a:lnTo>
                <a:lnTo>
                  <a:pt x="220" y="14614"/>
                </a:lnTo>
                <a:lnTo>
                  <a:pt x="318" y="14784"/>
                </a:lnTo>
                <a:lnTo>
                  <a:pt x="439" y="14979"/>
                </a:lnTo>
                <a:lnTo>
                  <a:pt x="561" y="15150"/>
                </a:lnTo>
                <a:lnTo>
                  <a:pt x="707" y="15320"/>
                </a:lnTo>
                <a:lnTo>
                  <a:pt x="707" y="15320"/>
                </a:lnTo>
                <a:lnTo>
                  <a:pt x="878" y="15466"/>
                </a:lnTo>
                <a:lnTo>
                  <a:pt x="1048" y="15588"/>
                </a:lnTo>
                <a:lnTo>
                  <a:pt x="1243" y="15710"/>
                </a:lnTo>
                <a:lnTo>
                  <a:pt x="1438" y="15832"/>
                </a:lnTo>
                <a:lnTo>
                  <a:pt x="1633" y="15905"/>
                </a:lnTo>
                <a:lnTo>
                  <a:pt x="1852" y="15978"/>
                </a:lnTo>
                <a:lnTo>
                  <a:pt x="2047" y="16002"/>
                </a:lnTo>
                <a:lnTo>
                  <a:pt x="2266" y="16026"/>
                </a:lnTo>
                <a:lnTo>
                  <a:pt x="2266" y="16026"/>
                </a:lnTo>
                <a:lnTo>
                  <a:pt x="2534" y="16002"/>
                </a:lnTo>
                <a:lnTo>
                  <a:pt x="2777" y="15929"/>
                </a:lnTo>
                <a:lnTo>
                  <a:pt x="2997" y="15832"/>
                </a:lnTo>
                <a:lnTo>
                  <a:pt x="3191" y="15661"/>
                </a:lnTo>
                <a:lnTo>
                  <a:pt x="3191" y="15661"/>
                </a:lnTo>
                <a:lnTo>
                  <a:pt x="3362" y="15466"/>
                </a:lnTo>
                <a:lnTo>
                  <a:pt x="3484" y="15247"/>
                </a:lnTo>
                <a:lnTo>
                  <a:pt x="3557" y="15052"/>
                </a:lnTo>
                <a:lnTo>
                  <a:pt x="3605" y="14833"/>
                </a:lnTo>
                <a:lnTo>
                  <a:pt x="3679" y="14614"/>
                </a:lnTo>
                <a:lnTo>
                  <a:pt x="3752" y="14419"/>
                </a:lnTo>
                <a:lnTo>
                  <a:pt x="3849" y="14200"/>
                </a:lnTo>
                <a:lnTo>
                  <a:pt x="4019" y="14029"/>
                </a:lnTo>
                <a:lnTo>
                  <a:pt x="4019" y="14029"/>
                </a:lnTo>
                <a:lnTo>
                  <a:pt x="4287" y="13786"/>
                </a:lnTo>
                <a:lnTo>
                  <a:pt x="4531" y="13591"/>
                </a:lnTo>
                <a:lnTo>
                  <a:pt x="4750" y="13493"/>
                </a:lnTo>
                <a:lnTo>
                  <a:pt x="4945" y="13445"/>
                </a:lnTo>
                <a:lnTo>
                  <a:pt x="5140" y="13445"/>
                </a:lnTo>
                <a:lnTo>
                  <a:pt x="5310" y="13493"/>
                </a:lnTo>
                <a:lnTo>
                  <a:pt x="5481" y="13615"/>
                </a:lnTo>
                <a:lnTo>
                  <a:pt x="5651" y="13737"/>
                </a:lnTo>
                <a:lnTo>
                  <a:pt x="5822" y="13932"/>
                </a:lnTo>
                <a:lnTo>
                  <a:pt x="5992" y="14127"/>
                </a:lnTo>
                <a:lnTo>
                  <a:pt x="6358" y="14614"/>
                </a:lnTo>
                <a:lnTo>
                  <a:pt x="6796" y="15150"/>
                </a:lnTo>
                <a:lnTo>
                  <a:pt x="7039" y="15442"/>
                </a:lnTo>
                <a:lnTo>
                  <a:pt x="7307" y="15734"/>
                </a:lnTo>
                <a:lnTo>
                  <a:pt x="7307" y="15734"/>
                </a:lnTo>
                <a:lnTo>
                  <a:pt x="7454" y="15856"/>
                </a:lnTo>
                <a:lnTo>
                  <a:pt x="7648" y="15953"/>
                </a:lnTo>
                <a:lnTo>
                  <a:pt x="7819" y="16002"/>
                </a:lnTo>
                <a:lnTo>
                  <a:pt x="8014" y="16026"/>
                </a:lnTo>
                <a:lnTo>
                  <a:pt x="8014" y="16026"/>
                </a:lnTo>
                <a:lnTo>
                  <a:pt x="8111" y="16002"/>
                </a:lnTo>
                <a:lnTo>
                  <a:pt x="8257" y="15929"/>
                </a:lnTo>
                <a:lnTo>
                  <a:pt x="8720" y="15661"/>
                </a:lnTo>
                <a:lnTo>
                  <a:pt x="8988" y="15491"/>
                </a:lnTo>
                <a:lnTo>
                  <a:pt x="9280" y="15271"/>
                </a:lnTo>
                <a:lnTo>
                  <a:pt x="9597" y="15052"/>
                </a:lnTo>
                <a:lnTo>
                  <a:pt x="9889" y="14784"/>
                </a:lnTo>
                <a:lnTo>
                  <a:pt x="10157" y="14516"/>
                </a:lnTo>
                <a:lnTo>
                  <a:pt x="10400" y="14224"/>
                </a:lnTo>
                <a:lnTo>
                  <a:pt x="10595" y="13932"/>
                </a:lnTo>
                <a:lnTo>
                  <a:pt x="10668" y="13786"/>
                </a:lnTo>
                <a:lnTo>
                  <a:pt x="10717" y="13615"/>
                </a:lnTo>
                <a:lnTo>
                  <a:pt x="10766" y="13469"/>
                </a:lnTo>
                <a:lnTo>
                  <a:pt x="10790" y="13323"/>
                </a:lnTo>
                <a:lnTo>
                  <a:pt x="10790" y="13177"/>
                </a:lnTo>
                <a:lnTo>
                  <a:pt x="10766" y="13006"/>
                </a:lnTo>
                <a:lnTo>
                  <a:pt x="10717" y="12860"/>
                </a:lnTo>
                <a:lnTo>
                  <a:pt x="10644" y="12714"/>
                </a:lnTo>
                <a:lnTo>
                  <a:pt x="10547" y="12568"/>
                </a:lnTo>
                <a:lnTo>
                  <a:pt x="10425" y="12422"/>
                </a:lnTo>
                <a:lnTo>
                  <a:pt x="10425" y="12422"/>
                </a:lnTo>
                <a:lnTo>
                  <a:pt x="10230" y="12276"/>
                </a:lnTo>
                <a:lnTo>
                  <a:pt x="10035" y="12178"/>
                </a:lnTo>
                <a:lnTo>
                  <a:pt x="9840" y="12105"/>
                </a:lnTo>
                <a:lnTo>
                  <a:pt x="9621" y="12032"/>
                </a:lnTo>
                <a:lnTo>
                  <a:pt x="9402" y="11983"/>
                </a:lnTo>
                <a:lnTo>
                  <a:pt x="9183" y="11886"/>
                </a:lnTo>
                <a:lnTo>
                  <a:pt x="8988" y="11789"/>
                </a:lnTo>
                <a:lnTo>
                  <a:pt x="8793" y="11618"/>
                </a:lnTo>
                <a:lnTo>
                  <a:pt x="8793" y="11618"/>
                </a:lnTo>
                <a:lnTo>
                  <a:pt x="8623" y="11423"/>
                </a:lnTo>
                <a:lnTo>
                  <a:pt x="8525" y="11204"/>
                </a:lnTo>
                <a:lnTo>
                  <a:pt x="8452" y="10961"/>
                </a:lnTo>
                <a:lnTo>
                  <a:pt x="8428" y="10668"/>
                </a:lnTo>
                <a:lnTo>
                  <a:pt x="8428" y="10668"/>
                </a:lnTo>
                <a:lnTo>
                  <a:pt x="8452" y="10473"/>
                </a:lnTo>
                <a:lnTo>
                  <a:pt x="8476" y="10254"/>
                </a:lnTo>
                <a:lnTo>
                  <a:pt x="8549" y="10059"/>
                </a:lnTo>
                <a:lnTo>
                  <a:pt x="8623" y="9865"/>
                </a:lnTo>
                <a:lnTo>
                  <a:pt x="8720" y="9670"/>
                </a:lnTo>
                <a:lnTo>
                  <a:pt x="8842" y="9475"/>
                </a:lnTo>
                <a:lnTo>
                  <a:pt x="8988" y="9304"/>
                </a:lnTo>
                <a:lnTo>
                  <a:pt x="9134" y="9134"/>
                </a:lnTo>
                <a:lnTo>
                  <a:pt x="9134" y="9134"/>
                </a:lnTo>
                <a:lnTo>
                  <a:pt x="9304" y="8988"/>
                </a:lnTo>
                <a:lnTo>
                  <a:pt x="9475" y="8866"/>
                </a:lnTo>
                <a:lnTo>
                  <a:pt x="9645" y="8744"/>
                </a:lnTo>
                <a:lnTo>
                  <a:pt x="9840" y="8622"/>
                </a:lnTo>
                <a:lnTo>
                  <a:pt x="10035" y="8549"/>
                </a:lnTo>
                <a:lnTo>
                  <a:pt x="10254" y="8476"/>
                </a:lnTo>
                <a:lnTo>
                  <a:pt x="10474" y="8452"/>
                </a:lnTo>
                <a:lnTo>
                  <a:pt x="10668" y="8428"/>
                </a:lnTo>
                <a:lnTo>
                  <a:pt x="10668" y="8428"/>
                </a:lnTo>
                <a:lnTo>
                  <a:pt x="10936" y="8452"/>
                </a:lnTo>
                <a:lnTo>
                  <a:pt x="11180" y="8525"/>
                </a:lnTo>
                <a:lnTo>
                  <a:pt x="11423" y="8622"/>
                </a:lnTo>
                <a:lnTo>
                  <a:pt x="11618" y="8793"/>
                </a:lnTo>
                <a:lnTo>
                  <a:pt x="11618" y="8793"/>
                </a:lnTo>
                <a:lnTo>
                  <a:pt x="11789" y="8988"/>
                </a:lnTo>
                <a:lnTo>
                  <a:pt x="11910" y="9207"/>
                </a:lnTo>
                <a:lnTo>
                  <a:pt x="11984" y="9426"/>
                </a:lnTo>
                <a:lnTo>
                  <a:pt x="12057" y="9645"/>
                </a:lnTo>
                <a:lnTo>
                  <a:pt x="12105" y="9840"/>
                </a:lnTo>
                <a:lnTo>
                  <a:pt x="12178" y="10035"/>
                </a:lnTo>
                <a:lnTo>
                  <a:pt x="12276" y="10230"/>
                </a:lnTo>
                <a:lnTo>
                  <a:pt x="12422" y="10425"/>
                </a:lnTo>
                <a:lnTo>
                  <a:pt x="12422" y="10425"/>
                </a:lnTo>
                <a:lnTo>
                  <a:pt x="12568" y="10547"/>
                </a:lnTo>
                <a:lnTo>
                  <a:pt x="12714" y="10644"/>
                </a:lnTo>
                <a:lnTo>
                  <a:pt x="12860" y="10717"/>
                </a:lnTo>
                <a:lnTo>
                  <a:pt x="13006" y="10766"/>
                </a:lnTo>
                <a:lnTo>
                  <a:pt x="13177" y="10790"/>
                </a:lnTo>
                <a:lnTo>
                  <a:pt x="13323" y="10790"/>
                </a:lnTo>
                <a:lnTo>
                  <a:pt x="13469" y="10766"/>
                </a:lnTo>
                <a:lnTo>
                  <a:pt x="13615" y="10717"/>
                </a:lnTo>
                <a:lnTo>
                  <a:pt x="13786" y="10668"/>
                </a:lnTo>
                <a:lnTo>
                  <a:pt x="13932" y="10595"/>
                </a:lnTo>
                <a:lnTo>
                  <a:pt x="14224" y="10400"/>
                </a:lnTo>
                <a:lnTo>
                  <a:pt x="14516" y="10157"/>
                </a:lnTo>
                <a:lnTo>
                  <a:pt x="14784" y="9889"/>
                </a:lnTo>
                <a:lnTo>
                  <a:pt x="15052" y="9597"/>
                </a:lnTo>
                <a:lnTo>
                  <a:pt x="15271" y="9280"/>
                </a:lnTo>
                <a:lnTo>
                  <a:pt x="15491" y="8988"/>
                </a:lnTo>
                <a:lnTo>
                  <a:pt x="15661" y="8720"/>
                </a:lnTo>
                <a:lnTo>
                  <a:pt x="15929" y="8257"/>
                </a:lnTo>
                <a:lnTo>
                  <a:pt x="16002" y="8111"/>
                </a:lnTo>
                <a:lnTo>
                  <a:pt x="16026" y="8014"/>
                </a:lnTo>
                <a:lnTo>
                  <a:pt x="16026" y="8014"/>
                </a:lnTo>
                <a:lnTo>
                  <a:pt x="16002" y="7819"/>
                </a:lnTo>
                <a:lnTo>
                  <a:pt x="15953" y="7648"/>
                </a:lnTo>
                <a:lnTo>
                  <a:pt x="15856" y="7453"/>
                </a:lnTo>
                <a:lnTo>
                  <a:pt x="15734" y="7307"/>
                </a:lnTo>
                <a:lnTo>
                  <a:pt x="15734" y="7307"/>
                </a:lnTo>
                <a:lnTo>
                  <a:pt x="15442" y="7039"/>
                </a:lnTo>
                <a:lnTo>
                  <a:pt x="15150" y="6796"/>
                </a:lnTo>
                <a:lnTo>
                  <a:pt x="14614" y="6357"/>
                </a:lnTo>
                <a:lnTo>
                  <a:pt x="14127" y="5992"/>
                </a:lnTo>
                <a:lnTo>
                  <a:pt x="13932" y="5822"/>
                </a:lnTo>
                <a:lnTo>
                  <a:pt x="13737" y="5651"/>
                </a:lnTo>
                <a:lnTo>
                  <a:pt x="13615" y="5481"/>
                </a:lnTo>
                <a:lnTo>
                  <a:pt x="13494" y="5310"/>
                </a:lnTo>
                <a:lnTo>
                  <a:pt x="13445" y="5140"/>
                </a:lnTo>
                <a:lnTo>
                  <a:pt x="13445" y="4945"/>
                </a:lnTo>
                <a:lnTo>
                  <a:pt x="13494" y="4750"/>
                </a:lnTo>
                <a:lnTo>
                  <a:pt x="13591" y="4531"/>
                </a:lnTo>
                <a:lnTo>
                  <a:pt x="13761" y="4287"/>
                </a:lnTo>
                <a:lnTo>
                  <a:pt x="14029" y="4019"/>
                </a:lnTo>
                <a:lnTo>
                  <a:pt x="14029" y="4019"/>
                </a:lnTo>
                <a:close/>
              </a:path>
            </a:pathLst>
          </a:custGeom>
          <a:noFill/>
          <a:ln w="9525" cap="rnd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65" name="PlaceHolder 2"/>
          <p:cNvSpPr>
            <a:spLocks noGrp="1"/>
          </p:cNvSpPr>
          <p:nvPr>
            <p:ph type="sldNum"/>
          </p:nvPr>
        </p:nvSpPr>
        <p:spPr>
          <a:xfrm>
            <a:off x="5750280" y="6166080"/>
            <a:ext cx="691200" cy="6912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D47CC752-4BAC-4D2F-B8D6-3C88774FA55B}" type="slidenum">
              <a:rPr lang="en" sz="1000" b="0" strike="noStrike" spc="-1">
                <a:solidFill>
                  <a:srgbClr val="7198A9"/>
                </a:solidFill>
                <a:latin typeface="Arvo"/>
                <a:ea typeface="Arvo"/>
              </a:rPr>
              <a:t>‹nº›</a:t>
            </a:fld>
            <a:endParaRPr lang="pl-PL" sz="1000" b="0" strike="noStrike" spc="-1">
              <a:latin typeface="Times New Roman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3" name="Google Shape;255;p13" descr="DeathtoStock_Simplify3.jpg"/>
          <p:cNvPicPr/>
          <p:nvPr/>
        </p:nvPicPr>
        <p:blipFill>
          <a:blip r:embed="rId14"/>
          <a:stretch/>
        </p:blipFill>
        <p:spPr>
          <a:xfrm>
            <a:off x="10945440" y="0"/>
            <a:ext cx="1245960" cy="1245960"/>
          </a:xfrm>
          <a:prstGeom prst="rect">
            <a:avLst/>
          </a:prstGeom>
          <a:ln w="0">
            <a:noFill/>
          </a:ln>
        </p:spPr>
      </p:pic>
      <p:pic>
        <p:nvPicPr>
          <p:cNvPr id="404" name="Google Shape;256;p13" descr="Death_to_stock_communicate_hands_4.jpg"/>
          <p:cNvPicPr/>
          <p:nvPr/>
        </p:nvPicPr>
        <p:blipFill>
          <a:blip r:embed="rId15"/>
          <a:stretch/>
        </p:blipFill>
        <p:spPr>
          <a:xfrm>
            <a:off x="9695520" y="2487600"/>
            <a:ext cx="2495880" cy="2495880"/>
          </a:xfrm>
          <a:prstGeom prst="rect">
            <a:avLst/>
          </a:prstGeom>
          <a:ln w="0">
            <a:noFill/>
          </a:ln>
        </p:spPr>
      </p:pic>
      <p:sp>
        <p:nvSpPr>
          <p:cNvPr id="405" name="Google Shape;257;p13"/>
          <p:cNvSpPr/>
          <p:nvPr/>
        </p:nvSpPr>
        <p:spPr>
          <a:xfrm>
            <a:off x="9700200" y="0"/>
            <a:ext cx="1246680" cy="12466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6" name="Google Shape;258;p13"/>
          <p:cNvSpPr/>
          <p:nvPr/>
        </p:nvSpPr>
        <p:spPr>
          <a:xfrm>
            <a:off x="10944720" y="1246320"/>
            <a:ext cx="1246680" cy="12466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7" name="Google Shape;259;p13"/>
          <p:cNvSpPr/>
          <p:nvPr/>
        </p:nvSpPr>
        <p:spPr>
          <a:xfrm>
            <a:off x="9700200" y="3726720"/>
            <a:ext cx="1246680" cy="12466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8" name="Google Shape;260;p13"/>
          <p:cNvSpPr/>
          <p:nvPr/>
        </p:nvSpPr>
        <p:spPr>
          <a:xfrm>
            <a:off x="0" y="5610600"/>
            <a:ext cx="1246680" cy="1246680"/>
          </a:xfrm>
          <a:prstGeom prst="rect">
            <a:avLst/>
          </a:prstGeom>
          <a:solidFill>
            <a:srgbClr val="EDC67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9" name="Google Shape;261;p13"/>
          <p:cNvSpPr/>
          <p:nvPr/>
        </p:nvSpPr>
        <p:spPr>
          <a:xfrm>
            <a:off x="1246320" y="5610600"/>
            <a:ext cx="622800" cy="6228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0" name="Google Shape;262;p13"/>
          <p:cNvSpPr/>
          <p:nvPr/>
        </p:nvSpPr>
        <p:spPr>
          <a:xfrm>
            <a:off x="0" y="6234120"/>
            <a:ext cx="622800" cy="6228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1" name="Google Shape;263;p13"/>
          <p:cNvSpPr/>
          <p:nvPr/>
        </p:nvSpPr>
        <p:spPr>
          <a:xfrm>
            <a:off x="10321560" y="1246320"/>
            <a:ext cx="622800" cy="622800"/>
          </a:xfrm>
          <a:prstGeom prst="rect">
            <a:avLst/>
          </a:prstGeom>
          <a:solidFill>
            <a:srgbClr val="EDC67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2" name="Google Shape;264;p13"/>
          <p:cNvSpPr/>
          <p:nvPr/>
        </p:nvSpPr>
        <p:spPr>
          <a:xfrm>
            <a:off x="11568600" y="623160"/>
            <a:ext cx="622800" cy="6228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3" name="Google Shape;265;p13"/>
          <p:cNvSpPr/>
          <p:nvPr/>
        </p:nvSpPr>
        <p:spPr>
          <a:xfrm>
            <a:off x="10252800" y="4133160"/>
            <a:ext cx="546480" cy="497520"/>
          </a:xfrm>
          <a:custGeom>
            <a:avLst/>
            <a:gdLst/>
            <a:ahLst/>
            <a:cxnLst/>
            <a:rect l="l" t="t" r="r" b="b"/>
            <a:pathLst>
              <a:path w="16173" h="14711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4" name="Google Shape;266;p13"/>
          <p:cNvSpPr/>
          <p:nvPr/>
        </p:nvSpPr>
        <p:spPr>
          <a:xfrm flipH="1">
            <a:off x="9847080" y="4069800"/>
            <a:ext cx="363600" cy="330480"/>
          </a:xfrm>
          <a:custGeom>
            <a:avLst/>
            <a:gdLst/>
            <a:ahLst/>
            <a:cxnLst/>
            <a:rect l="l" t="t" r="r" b="b"/>
            <a:pathLst>
              <a:path w="16173" h="14711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9525" cap="rnd">
            <a:solidFill>
              <a:srgbClr val="FFFFFF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15" name="PlaceHolder 1"/>
          <p:cNvSpPr>
            <a:spLocks noGrp="1"/>
          </p:cNvSpPr>
          <p:nvPr>
            <p:ph type="sldNum"/>
          </p:nvPr>
        </p:nvSpPr>
        <p:spPr>
          <a:xfrm>
            <a:off x="0" y="6237360"/>
            <a:ext cx="620280" cy="62028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14AAE90F-83AE-4DAB-9BC0-758D78202AFC}" type="slidenum">
              <a:rPr lang="en" sz="1000" b="0" strike="noStrike" spc="-1">
                <a:solidFill>
                  <a:srgbClr val="FFFFFF"/>
                </a:solidFill>
                <a:latin typeface="Arvo"/>
                <a:ea typeface="Arvo"/>
              </a:rPr>
              <a:t>‹nº›</a:t>
            </a:fld>
            <a:endParaRPr lang="pl-PL" sz="1000" b="0" strike="noStrike" spc="-1">
              <a:latin typeface="Times New Roman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title"/>
          </p:nvPr>
        </p:nvSpPr>
        <p:spPr>
          <a:xfrm>
            <a:off x="609480" y="273240"/>
            <a:ext cx="109724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7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66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" name="Google Shape;136;p7" descr="DeathtoStock_Clementine10.jpg"/>
          <p:cNvPicPr/>
          <p:nvPr/>
        </p:nvPicPr>
        <p:blipFill>
          <a:blip r:embed="rId14"/>
          <a:stretch/>
        </p:blipFill>
        <p:spPr>
          <a:xfrm>
            <a:off x="9424080" y="2760840"/>
            <a:ext cx="1383480" cy="1383480"/>
          </a:xfrm>
          <a:prstGeom prst="rect">
            <a:avLst/>
          </a:prstGeom>
          <a:ln w="0">
            <a:noFill/>
          </a:ln>
        </p:spPr>
      </p:pic>
      <p:pic>
        <p:nvPicPr>
          <p:cNvPr id="455" name="Google Shape;137;p7" descr="Death_to_stock_communicate_hands_9-.jpg"/>
          <p:cNvPicPr/>
          <p:nvPr/>
        </p:nvPicPr>
        <p:blipFill>
          <a:blip r:embed="rId15"/>
          <a:stretch/>
        </p:blipFill>
        <p:spPr>
          <a:xfrm>
            <a:off x="9421200" y="0"/>
            <a:ext cx="2770200" cy="2769840"/>
          </a:xfrm>
          <a:prstGeom prst="rect">
            <a:avLst/>
          </a:prstGeom>
          <a:ln w="0">
            <a:noFill/>
          </a:ln>
        </p:spPr>
      </p:pic>
      <p:sp>
        <p:nvSpPr>
          <p:cNvPr id="456" name="PlaceHolder 1"/>
          <p:cNvSpPr>
            <a:spLocks noGrp="1"/>
          </p:cNvSpPr>
          <p:nvPr>
            <p:ph type="title"/>
          </p:nvPr>
        </p:nvSpPr>
        <p:spPr>
          <a:xfrm>
            <a:off x="2456640" y="1595880"/>
            <a:ext cx="5921640" cy="829080"/>
          </a:xfrm>
          <a:prstGeom prst="rect">
            <a:avLst/>
          </a:prstGeom>
        </p:spPr>
        <p:txBody>
          <a:bodyPr tIns="91440" bIns="91440" anchor="b">
            <a:noAutofit/>
          </a:bodyPr>
          <a:lstStyle/>
          <a:p>
            <a:r>
              <a:rPr lang="pl-PL" sz="1400" b="0" strike="noStrike" spc="-1">
                <a:solidFill>
                  <a:srgbClr val="000000"/>
                </a:solidFill>
                <a:latin typeface="Arial"/>
              </a:rPr>
              <a:t>Kliknij, aby edytować format tekstu tytułu</a:t>
            </a:r>
          </a:p>
        </p:txBody>
      </p:sp>
      <p:sp>
        <p:nvSpPr>
          <p:cNvPr id="457" name="PlaceHolder 2"/>
          <p:cNvSpPr>
            <a:spLocks noGrp="1"/>
          </p:cNvSpPr>
          <p:nvPr>
            <p:ph type="body"/>
          </p:nvPr>
        </p:nvSpPr>
        <p:spPr>
          <a:xfrm>
            <a:off x="2456640" y="2425320"/>
            <a:ext cx="1908000" cy="41421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458" name="PlaceHolder 3"/>
          <p:cNvSpPr>
            <a:spLocks noGrp="1"/>
          </p:cNvSpPr>
          <p:nvPr>
            <p:ph type="body"/>
          </p:nvPr>
        </p:nvSpPr>
        <p:spPr>
          <a:xfrm>
            <a:off x="4463280" y="2425320"/>
            <a:ext cx="1908000" cy="41421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459" name="PlaceHolder 4"/>
          <p:cNvSpPr>
            <a:spLocks noGrp="1"/>
          </p:cNvSpPr>
          <p:nvPr>
            <p:ph type="body"/>
          </p:nvPr>
        </p:nvSpPr>
        <p:spPr>
          <a:xfrm>
            <a:off x="6469920" y="2425320"/>
            <a:ext cx="1908000" cy="4142160"/>
          </a:xfrm>
          <a:prstGeom prst="rect">
            <a:avLst/>
          </a:prstGeom>
        </p:spPr>
        <p:txBody>
          <a:bodyPr tIns="91440" bIns="91440">
            <a:noAutofit/>
          </a:bodyPr>
          <a:lstStyle/>
          <a:p>
            <a:pPr marL="432000" indent="-324000">
              <a:spcBef>
                <a:spcPts val="188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Kliknij, aby edytować format tekstu konspektu</a:t>
            </a:r>
          </a:p>
          <a:p>
            <a:pPr marL="864000" lvl="1" indent="-324000">
              <a:spcBef>
                <a:spcPts val="1508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Drugi poziom konspektu</a:t>
            </a:r>
          </a:p>
          <a:p>
            <a:pPr marL="1296000" lvl="2" indent="-288000">
              <a:spcBef>
                <a:spcPts val="113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Trzeci poziom konspektu</a:t>
            </a:r>
          </a:p>
          <a:p>
            <a:pPr marL="1728000" lvl="3" indent="-216000">
              <a:spcBef>
                <a:spcPts val="75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Czwarty poziom konspektu</a:t>
            </a:r>
          </a:p>
          <a:p>
            <a:pPr marL="2160000" lvl="4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Piąty poziom konspektu</a:t>
            </a:r>
          </a:p>
          <a:p>
            <a:pPr marL="2592000" lvl="5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Szósty poziom konspektu</a:t>
            </a:r>
          </a:p>
          <a:p>
            <a:pPr marL="3024000" lvl="6" indent="-216000">
              <a:spcBef>
                <a:spcPts val="37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200" b="0" strike="noStrike" spc="-1">
                <a:solidFill>
                  <a:srgbClr val="000000"/>
                </a:solidFill>
                <a:latin typeface="Arial"/>
              </a:rPr>
              <a:t>Siódmy poziom konspektu</a:t>
            </a:r>
          </a:p>
        </p:txBody>
      </p:sp>
      <p:sp>
        <p:nvSpPr>
          <p:cNvPr id="460" name="Google Shape;142;p7"/>
          <p:cNvSpPr/>
          <p:nvPr/>
        </p:nvSpPr>
        <p:spPr>
          <a:xfrm>
            <a:off x="8040960" y="0"/>
            <a:ext cx="1383480" cy="138348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1" name="Google Shape;143;p7"/>
          <p:cNvSpPr/>
          <p:nvPr/>
        </p:nvSpPr>
        <p:spPr>
          <a:xfrm>
            <a:off x="10807920" y="2762280"/>
            <a:ext cx="1383480" cy="1383480"/>
          </a:xfrm>
          <a:prstGeom prst="rect">
            <a:avLst/>
          </a:prstGeom>
          <a:solidFill>
            <a:srgbClr val="7198A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2" name="Google Shape;144;p7"/>
          <p:cNvSpPr/>
          <p:nvPr/>
        </p:nvSpPr>
        <p:spPr>
          <a:xfrm>
            <a:off x="10807920" y="1379160"/>
            <a:ext cx="1383480" cy="138348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3" name="Google Shape;145;p7"/>
          <p:cNvSpPr/>
          <p:nvPr/>
        </p:nvSpPr>
        <p:spPr>
          <a:xfrm>
            <a:off x="-360" y="4781880"/>
            <a:ext cx="1383480" cy="1383480"/>
          </a:xfrm>
          <a:prstGeom prst="rect">
            <a:avLst/>
          </a:prstGeom>
          <a:solidFill>
            <a:srgbClr val="B0D85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4" name="Google Shape;146;p7"/>
          <p:cNvSpPr/>
          <p:nvPr/>
        </p:nvSpPr>
        <p:spPr>
          <a:xfrm>
            <a:off x="-360" y="6165720"/>
            <a:ext cx="691200" cy="691200"/>
          </a:xfrm>
          <a:prstGeom prst="rect">
            <a:avLst/>
          </a:prstGeom>
          <a:solidFill>
            <a:srgbClr val="CEDBE0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5" name="Google Shape;147;p7"/>
          <p:cNvSpPr/>
          <p:nvPr/>
        </p:nvSpPr>
        <p:spPr>
          <a:xfrm>
            <a:off x="-360" y="478188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6" name="Google Shape;148;p7"/>
          <p:cNvSpPr/>
          <p:nvPr/>
        </p:nvSpPr>
        <p:spPr>
          <a:xfrm>
            <a:off x="11500200" y="4150800"/>
            <a:ext cx="691200" cy="691200"/>
          </a:xfrm>
          <a:prstGeom prst="rect">
            <a:avLst/>
          </a:prstGeom>
          <a:solidFill>
            <a:srgbClr val="B0D85B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7" name="Google Shape;149;p7"/>
          <p:cNvSpPr/>
          <p:nvPr/>
        </p:nvSpPr>
        <p:spPr>
          <a:xfrm>
            <a:off x="9424080" y="0"/>
            <a:ext cx="691200" cy="691200"/>
          </a:xfrm>
          <a:prstGeom prst="rect">
            <a:avLst/>
          </a:prstGeom>
          <a:solidFill>
            <a:srgbClr val="7198A9">
              <a:alpha val="41000"/>
            </a:srgb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68" name="Google Shape;150;p7"/>
          <p:cNvGrpSpPr/>
          <p:nvPr/>
        </p:nvGrpSpPr>
        <p:grpSpPr>
          <a:xfrm>
            <a:off x="11136600" y="1707120"/>
            <a:ext cx="727200" cy="727200"/>
            <a:chOff x="11136600" y="1707120"/>
            <a:chExt cx="727200" cy="727200"/>
          </a:xfrm>
        </p:grpSpPr>
        <p:sp>
          <p:nvSpPr>
            <p:cNvPr id="469" name="Google Shape;151;p7"/>
            <p:cNvSpPr/>
            <p:nvPr/>
          </p:nvSpPr>
          <p:spPr>
            <a:xfrm>
              <a:off x="11136600" y="1707120"/>
              <a:ext cx="727200" cy="727200"/>
            </a:xfrm>
            <a:custGeom>
              <a:avLst/>
              <a:gdLst/>
              <a:ahLst/>
              <a:cxnLst/>
              <a:rect l="l" t="t" r="r" b="b"/>
              <a:pathLst>
                <a:path w="18706" h="18706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0" name="Google Shape;152;p7"/>
            <p:cNvSpPr/>
            <p:nvPr/>
          </p:nvSpPr>
          <p:spPr>
            <a:xfrm>
              <a:off x="11557800" y="1891800"/>
              <a:ext cx="29880" cy="28800"/>
            </a:xfrm>
            <a:custGeom>
              <a:avLst/>
              <a:gdLst/>
              <a:ahLst/>
              <a:cxnLst/>
              <a:rect l="l" t="t" r="r" b="b"/>
              <a:pathLst>
                <a:path w="781" h="756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1" name="Google Shape;153;p7"/>
            <p:cNvSpPr/>
            <p:nvPr/>
          </p:nvSpPr>
          <p:spPr>
            <a:xfrm>
              <a:off x="11140200" y="1802880"/>
              <a:ext cx="276120" cy="546480"/>
            </a:xfrm>
            <a:custGeom>
              <a:avLst/>
              <a:gdLst/>
              <a:ahLst/>
              <a:cxnLst/>
              <a:rect l="l" t="t" r="r" b="b"/>
              <a:pathLst>
                <a:path w="7112" h="14054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2" name="Google Shape;154;p7"/>
            <p:cNvSpPr/>
            <p:nvPr/>
          </p:nvSpPr>
          <p:spPr>
            <a:xfrm>
              <a:off x="11428200" y="1802880"/>
              <a:ext cx="133920" cy="73440"/>
            </a:xfrm>
            <a:custGeom>
              <a:avLst/>
              <a:gdLst/>
              <a:ahLst/>
              <a:cxnLst/>
              <a:rect l="l" t="t" r="r" b="b"/>
              <a:pathLst>
                <a:path w="3459" h="1901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3" name="Google Shape;155;p7"/>
            <p:cNvSpPr/>
            <p:nvPr/>
          </p:nvSpPr>
          <p:spPr>
            <a:xfrm>
              <a:off x="11784600" y="2182680"/>
              <a:ext cx="28800" cy="53640"/>
            </a:xfrm>
            <a:custGeom>
              <a:avLst/>
              <a:gdLst/>
              <a:ahLst/>
              <a:cxnLst/>
              <a:rect l="l" t="t" r="r" b="b"/>
              <a:pathLst>
                <a:path w="756" h="1389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4" name="Google Shape;156;p7"/>
            <p:cNvSpPr/>
            <p:nvPr/>
          </p:nvSpPr>
          <p:spPr>
            <a:xfrm>
              <a:off x="11543400" y="1841760"/>
              <a:ext cx="316800" cy="433440"/>
            </a:xfrm>
            <a:custGeom>
              <a:avLst/>
              <a:gdLst/>
              <a:ahLst/>
              <a:cxnLst/>
              <a:rect l="l" t="t" r="r" b="b"/>
              <a:pathLst>
                <a:path w="8160" h="11155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9525" cap="rnd">
              <a:solidFill>
                <a:srgbClr val="FFFFF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75" name="PlaceHolder 5"/>
          <p:cNvSpPr>
            <a:spLocks noGrp="1"/>
          </p:cNvSpPr>
          <p:nvPr>
            <p:ph type="sldNum"/>
          </p:nvPr>
        </p:nvSpPr>
        <p:spPr>
          <a:xfrm>
            <a:off x="0" y="6166080"/>
            <a:ext cx="691200" cy="691200"/>
          </a:xfrm>
          <a:prstGeom prst="rect">
            <a:avLst/>
          </a:prstGeom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8DA9E90C-C7D4-48F4-9F50-94B781260498}" type="slidenum">
              <a:rPr lang="en" sz="1000" b="0" strike="noStrike" spc="-1">
                <a:solidFill>
                  <a:srgbClr val="FFFFFF"/>
                </a:solidFill>
                <a:latin typeface="Arvo"/>
                <a:ea typeface="Arvo"/>
              </a:rPr>
              <a:t>‹nº›</a:t>
            </a:fld>
            <a:endParaRPr lang="pl-PL" sz="10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Título 3"/>
          <p:cNvSpPr txBox="1"/>
          <p:nvPr/>
        </p:nvSpPr>
        <p:spPr>
          <a:xfrm>
            <a:off x="721080" y="801360"/>
            <a:ext cx="10468440" cy="1828440"/>
          </a:xfrm>
          <a:prstGeom prst="rect">
            <a:avLst/>
          </a:prstGeom>
          <a:noFill/>
          <a:ln w="0">
            <a:noFill/>
          </a:ln>
        </p:spPr>
        <p:txBody>
          <a:bodyPr lIns="0" tIns="0" rIns="18360" bIns="0"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5600" b="1" strike="noStrike" spc="-1">
                <a:solidFill>
                  <a:srgbClr val="005087"/>
                </a:solidFill>
                <a:latin typeface="Arial"/>
              </a:rPr>
              <a:t>CIA PROJECT</a:t>
            </a:r>
            <a:endParaRPr lang="en-GB" sz="56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19" name="Marcador de pie de página 21"/>
          <p:cNvSpPr txBox="1"/>
          <p:nvPr/>
        </p:nvSpPr>
        <p:spPr>
          <a:xfrm>
            <a:off x="7350840" y="6158160"/>
            <a:ext cx="4860360" cy="567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GB" sz="1000" b="0" strike="noStrike" spc="-1">
                <a:solidFill>
                  <a:srgbClr val="0070C0"/>
                </a:solidFill>
                <a:latin typeface="Arial"/>
              </a:rPr>
              <a:t>This project has been funded with support from the European Commission.</a:t>
            </a:r>
            <a:endParaRPr lang="en-GB" sz="1000" b="0" strike="noStrike" spc="-1">
              <a:latin typeface="Times New Roman"/>
            </a:endParaRPr>
          </a:p>
          <a:p>
            <a:pPr algn="just">
              <a:lnSpc>
                <a:spcPct val="100000"/>
              </a:lnSpc>
            </a:pPr>
            <a:r>
              <a:rPr lang="en-GB" sz="1000" b="0" strike="noStrike" spc="-1">
                <a:solidFill>
                  <a:srgbClr val="0070C0"/>
                </a:solidFill>
                <a:latin typeface="Arial"/>
              </a:rPr>
              <a:t>This publication reflects the views only of the author, and the Commission cannot be held responsible for any use which may be made of the information contained therein.</a:t>
            </a:r>
            <a:endParaRPr lang="en-GB" sz="1000" b="0" strike="noStrike" spc="-1">
              <a:latin typeface="Times New Roman"/>
            </a:endParaRPr>
          </a:p>
        </p:txBody>
      </p:sp>
      <p:sp>
        <p:nvSpPr>
          <p:cNvPr id="520" name="CuadroTexto 9"/>
          <p:cNvSpPr/>
          <p:nvPr/>
        </p:nvSpPr>
        <p:spPr>
          <a:xfrm>
            <a:off x="3060000" y="3033720"/>
            <a:ext cx="6112080" cy="1826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GB" sz="3000" b="0" strike="noStrike" spc="-1">
                <a:solidFill>
                  <a:srgbClr val="7198A9"/>
                </a:solidFill>
                <a:latin typeface="Arvo"/>
                <a:ea typeface="Arvo"/>
              </a:rPr>
              <a:t>Operational Manual:</a:t>
            </a:r>
            <a:r>
              <a:rPr lang="en-GB" sz="3000" b="0" strike="noStrike" spc="-1">
                <a:solidFill>
                  <a:srgbClr val="B0D85B"/>
                </a:solidFill>
                <a:latin typeface="Arvo"/>
                <a:ea typeface="Arvo"/>
              </a:rPr>
              <a:t> </a:t>
            </a:r>
            <a:br/>
            <a:r>
              <a:rPr lang="en-GB" sz="3000" b="0" strike="noStrike" spc="-1">
                <a:solidFill>
                  <a:srgbClr val="B0D85B"/>
                </a:solidFill>
                <a:latin typeface="Arvo"/>
                <a:ea typeface="Arvo"/>
              </a:rPr>
              <a:t>Reflection</a:t>
            </a:r>
            <a:r>
              <a:rPr lang="en-GB" sz="3000" b="0" strike="noStrike" spc="-1">
                <a:solidFill>
                  <a:srgbClr val="7198A9"/>
                </a:solidFill>
                <a:latin typeface="Arvo"/>
                <a:ea typeface="Arvo"/>
              </a:rPr>
              <a:t> and </a:t>
            </a:r>
            <a:r>
              <a:rPr lang="en-GB" sz="3000" b="0" strike="noStrike" spc="-1">
                <a:solidFill>
                  <a:srgbClr val="B0D85B"/>
                </a:solidFill>
                <a:latin typeface="Arvo"/>
                <a:ea typeface="Arvo"/>
              </a:rPr>
              <a:t>results</a:t>
            </a:r>
            <a:endParaRPr lang="en-GB" sz="3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GB" sz="1800" b="0" strike="noStrike" spc="-1">
                <a:solidFill>
                  <a:srgbClr val="000000"/>
                </a:solidFill>
                <a:latin typeface="Arial"/>
              </a:rPr>
              <a:t>Erasmus + 2019-2-ES02-KA205-013840</a:t>
            </a:r>
            <a:endParaRPr lang="en-GB" sz="1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br/>
            <a:endParaRPr lang="en-GB" sz="1800" b="0" strike="noStrike" spc="-1">
              <a:latin typeface="Arial"/>
            </a:endParaRPr>
          </a:p>
        </p:txBody>
      </p:sp>
      <p:pic>
        <p:nvPicPr>
          <p:cNvPr id="521" name="Picture 2"/>
          <p:cNvPicPr/>
          <p:nvPr/>
        </p:nvPicPr>
        <p:blipFill>
          <a:blip r:embed="rId3"/>
          <a:stretch/>
        </p:blipFill>
        <p:spPr>
          <a:xfrm>
            <a:off x="720000" y="4994280"/>
            <a:ext cx="2751120" cy="658080"/>
          </a:xfrm>
          <a:prstGeom prst="rect">
            <a:avLst/>
          </a:prstGeom>
          <a:ln w="0">
            <a:noFill/>
          </a:ln>
        </p:spPr>
      </p:pic>
      <p:pic>
        <p:nvPicPr>
          <p:cNvPr id="522" name="Picture 8"/>
          <p:cNvPicPr/>
          <p:nvPr/>
        </p:nvPicPr>
        <p:blipFill>
          <a:blip r:embed="rId4"/>
          <a:stretch/>
        </p:blipFill>
        <p:spPr>
          <a:xfrm>
            <a:off x="6225120" y="5119560"/>
            <a:ext cx="1694880" cy="437760"/>
          </a:xfrm>
          <a:prstGeom prst="rect">
            <a:avLst/>
          </a:prstGeom>
          <a:ln w="0">
            <a:noFill/>
          </a:ln>
        </p:spPr>
      </p:pic>
      <p:pic>
        <p:nvPicPr>
          <p:cNvPr id="523" name="Picture 12"/>
          <p:cNvPicPr/>
          <p:nvPr/>
        </p:nvPicPr>
        <p:blipFill>
          <a:blip r:embed="rId5"/>
          <a:stretch/>
        </p:blipFill>
        <p:spPr>
          <a:xfrm>
            <a:off x="8259120" y="4911480"/>
            <a:ext cx="740880" cy="740880"/>
          </a:xfrm>
          <a:prstGeom prst="rect">
            <a:avLst/>
          </a:prstGeom>
          <a:ln w="0">
            <a:noFill/>
          </a:ln>
        </p:spPr>
      </p:pic>
      <p:pic>
        <p:nvPicPr>
          <p:cNvPr id="524" name="Picture 14"/>
          <p:cNvPicPr/>
          <p:nvPr/>
        </p:nvPicPr>
        <p:blipFill>
          <a:blip r:embed="rId6"/>
          <a:stretch/>
        </p:blipFill>
        <p:spPr>
          <a:xfrm>
            <a:off x="9443160" y="4860000"/>
            <a:ext cx="636840" cy="636840"/>
          </a:xfrm>
          <a:prstGeom prst="rect">
            <a:avLst/>
          </a:prstGeom>
          <a:ln w="0">
            <a:noFill/>
          </a:ln>
        </p:spPr>
      </p:pic>
      <p:pic>
        <p:nvPicPr>
          <p:cNvPr id="525" name="Picture 16"/>
          <p:cNvPicPr/>
          <p:nvPr/>
        </p:nvPicPr>
        <p:blipFill>
          <a:blip r:embed="rId7"/>
          <a:stretch/>
        </p:blipFill>
        <p:spPr>
          <a:xfrm>
            <a:off x="10624320" y="4845240"/>
            <a:ext cx="655200" cy="655200"/>
          </a:xfrm>
          <a:prstGeom prst="rect">
            <a:avLst/>
          </a:prstGeom>
          <a:ln w="0">
            <a:noFill/>
          </a:ln>
        </p:spPr>
      </p:pic>
      <p:pic>
        <p:nvPicPr>
          <p:cNvPr id="526" name="Imagem 525"/>
          <p:cNvPicPr/>
          <p:nvPr/>
        </p:nvPicPr>
        <p:blipFill>
          <a:blip r:embed="rId8"/>
          <a:stretch/>
        </p:blipFill>
        <p:spPr>
          <a:xfrm>
            <a:off x="3543480" y="4947480"/>
            <a:ext cx="2261520" cy="707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p15="http://schemas.microsoft.com/office/powerpoint/2012/main"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Imagem 557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59" name="Google Shape;308;p19_5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0EB07AB1-4DF2-46EF-B403-F517083DE68F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10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60" name="Google Shape;336;p20_4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5734DA97-C100-4633-A157-EFCB40954F07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10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61" name="Google Shape;342;p21_2"/>
          <p:cNvSpPr txBox="1"/>
          <p:nvPr/>
        </p:nvSpPr>
        <p:spPr>
          <a:xfrm>
            <a:off x="785160" y="900000"/>
            <a:ext cx="5874840" cy="610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>
                <a:solidFill>
                  <a:srgbClr val="B0D85B"/>
                </a:solidFill>
                <a:latin typeface="Arvo"/>
                <a:ea typeface="Arvo"/>
              </a:rPr>
              <a:t>EVALUATION SHEET</a:t>
            </a:r>
            <a:endParaRPr lang="en-GB" sz="24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62" name="Google Shape;344;p21_1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A65CC97D-CCF5-4297-8363-65C20C6129B4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10</a:t>
            </a:fld>
            <a:endParaRPr lang="en-GB" sz="1000" b="0" strike="noStrike" spc="-1">
              <a:latin typeface="Times New Roman"/>
            </a:endParaRPr>
          </a:p>
        </p:txBody>
      </p:sp>
      <p:graphicFrame>
        <p:nvGraphicFramePr>
          <p:cNvPr id="563" name="Tabela 5_2"/>
          <p:cNvGraphicFramePr/>
          <p:nvPr>
            <p:extLst>
              <p:ext uri="{D42A27DB-BD31-4B8C-83A1-F6EECF244321}">
                <p14:modId xmlns:p14="http://schemas.microsoft.com/office/powerpoint/2010/main" val="4190740405"/>
              </p:ext>
            </p:extLst>
          </p:nvPr>
        </p:nvGraphicFramePr>
        <p:xfrm>
          <a:off x="785160" y="1899138"/>
          <a:ext cx="10623738" cy="3479622"/>
        </p:xfrm>
        <a:graphic>
          <a:graphicData uri="http://schemas.openxmlformats.org/drawingml/2006/table">
            <a:tbl>
              <a:tblPr/>
              <a:tblGrid>
                <a:gridCol w="1775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060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425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8222">
                <a:tc rowSpan="3"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3  </a:t>
                      </a:r>
                    </a:p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Meets Requirements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Does not require constant supervision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94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Error rate is acceptable, and all work is completed timely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019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Forms and required paperwork are completed on time with minimal errors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Imagem 563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65" name="Google Shape;308;p19_6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39305E45-5C07-4150-99DA-7547FF868A8F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11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66" name="Google Shape;336;p20_5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70C837C4-A6B6-4E81-B11F-7A9C6C88052C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11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67" name="Google Shape;342;p21_3"/>
          <p:cNvSpPr txBox="1"/>
          <p:nvPr/>
        </p:nvSpPr>
        <p:spPr>
          <a:xfrm>
            <a:off x="785160" y="900000"/>
            <a:ext cx="5874840" cy="610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>
                <a:solidFill>
                  <a:srgbClr val="B0D85B"/>
                </a:solidFill>
                <a:latin typeface="Arvo"/>
                <a:ea typeface="Arvo"/>
              </a:rPr>
              <a:t>EVALUATION SHEET</a:t>
            </a:r>
            <a:endParaRPr lang="en-GB" sz="24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68" name="Google Shape;344;p21_3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0C97423B-0BC3-444F-90E9-7603402B4DB0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11</a:t>
            </a:fld>
            <a:endParaRPr lang="en-GB" sz="1000" b="0" strike="noStrike" spc="-1">
              <a:latin typeface="Times New Roman"/>
            </a:endParaRPr>
          </a:p>
        </p:txBody>
      </p:sp>
      <p:graphicFrame>
        <p:nvGraphicFramePr>
          <p:cNvPr id="569" name="Tabela 5_1"/>
          <p:cNvGraphicFramePr/>
          <p:nvPr>
            <p:extLst>
              <p:ext uri="{D42A27DB-BD31-4B8C-83A1-F6EECF244321}">
                <p14:modId xmlns:p14="http://schemas.microsoft.com/office/powerpoint/2010/main" val="1965241203"/>
              </p:ext>
            </p:extLst>
          </p:nvPr>
        </p:nvGraphicFramePr>
        <p:xfrm>
          <a:off x="785160" y="1483200"/>
          <a:ext cx="10621680" cy="4241520"/>
        </p:xfrm>
        <a:graphic>
          <a:graphicData uri="http://schemas.openxmlformats.org/drawingml/2006/table">
            <a:tbl>
              <a:tblPr/>
              <a:tblGrid>
                <a:gridCol w="2003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75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2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67440">
                <a:tc rowSpan="3"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4  </a:t>
                      </a:r>
                    </a:p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Exceeds Requirements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Managers and co-workers have commented on high levels of accuracy and work productivity.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2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Takes pride in work and strives to improve work performance.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7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All memos, reports, forms and correspondence are completed on time with no errors.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Imagem 569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71" name="Google Shape;308;p19_7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AF5F9287-B95C-4C3E-9EA6-B57EF9887805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12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2" name="Google Shape;336;p20_6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A92D8755-4A3C-447C-8F44-84A194213CC5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12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3" name="Google Shape;342;p21_4"/>
          <p:cNvSpPr txBox="1"/>
          <p:nvPr/>
        </p:nvSpPr>
        <p:spPr>
          <a:xfrm>
            <a:off x="785160" y="900000"/>
            <a:ext cx="5874840" cy="610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>
                <a:solidFill>
                  <a:srgbClr val="B0D85B"/>
                </a:solidFill>
                <a:latin typeface="Arvo"/>
                <a:ea typeface="Arvo"/>
              </a:rPr>
              <a:t>EVALUATION SHEET</a:t>
            </a:r>
            <a:endParaRPr lang="en-GB" sz="24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74" name="Google Shape;344;p21_4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E966F894-EAFD-48B7-9B1C-C1517D79A47C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12</a:t>
            </a:fld>
            <a:endParaRPr lang="en-GB" sz="1000" b="0" strike="noStrike" spc="-1">
              <a:latin typeface="Times New Roman"/>
            </a:endParaRPr>
          </a:p>
        </p:txBody>
      </p:sp>
      <p:graphicFrame>
        <p:nvGraphicFramePr>
          <p:cNvPr id="575" name="Tabela 3_0"/>
          <p:cNvGraphicFramePr/>
          <p:nvPr>
            <p:extLst>
              <p:ext uri="{D42A27DB-BD31-4B8C-83A1-F6EECF244321}">
                <p14:modId xmlns:p14="http://schemas.microsoft.com/office/powerpoint/2010/main" val="2109198112"/>
              </p:ext>
            </p:extLst>
          </p:nvPr>
        </p:nvGraphicFramePr>
        <p:xfrm>
          <a:off x="785159" y="1701360"/>
          <a:ext cx="10595603" cy="3486960"/>
        </p:xfrm>
        <a:graphic>
          <a:graphicData uri="http://schemas.openxmlformats.org/drawingml/2006/table">
            <a:tbl>
              <a:tblPr/>
              <a:tblGrid>
                <a:gridCol w="22300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268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86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55320">
                <a:tc rowSpan="3"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5  </a:t>
                      </a:r>
                    </a:p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Outstanding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  <a:p>
                      <a:pPr algn="ctr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Has less than a 1% error rate on work service.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52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Accuracy is excellent.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6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Quantity of work produced is outstanding.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Imagem 575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77" name="Google Shape;308;p19_8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FED264EE-7C71-46BC-9ECB-C834808EDC00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13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8" name="Google Shape;336;p20_7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128473EC-67B2-45F9-816B-DEA62253F67E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13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9" name="Google Shape;344;p21_5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51BF79DE-858A-4980-A534-59BE48F36AF3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13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80" name="Google Shape;313;p20_2"/>
          <p:cNvSpPr txBox="1"/>
          <p:nvPr/>
        </p:nvSpPr>
        <p:spPr>
          <a:xfrm>
            <a:off x="506699" y="3097274"/>
            <a:ext cx="11338297" cy="154584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GB" sz="4000" b="1" strike="noStrike" spc="-1" dirty="0">
                <a:solidFill>
                  <a:srgbClr val="7198A9"/>
                </a:solidFill>
                <a:latin typeface="Arvo"/>
                <a:ea typeface="Arvo"/>
              </a:rPr>
              <a:t>The </a:t>
            </a:r>
            <a:r>
              <a:rPr lang="en-GB" sz="4000" b="1" strike="noStrike" spc="-1" dirty="0">
                <a:solidFill>
                  <a:srgbClr val="B0D85B"/>
                </a:solidFill>
                <a:latin typeface="Arvo"/>
                <a:ea typeface="Arvo"/>
              </a:rPr>
              <a:t>OPERATIONAL MANUAL FOR THE FUNCTIONING OF THE LOCAL CIVIC INTERGENERATIONAL COUNCILS</a:t>
            </a:r>
            <a:r>
              <a:rPr lang="en-GB" sz="4000" b="1" strike="noStrike" spc="-1" dirty="0">
                <a:solidFill>
                  <a:srgbClr val="7198A9"/>
                </a:solidFill>
                <a:latin typeface="Arvo"/>
                <a:ea typeface="Arvo"/>
              </a:rPr>
              <a:t> </a:t>
            </a:r>
            <a:r>
              <a:rPr lang="en-GB" sz="4000" b="1" spc="-1" dirty="0">
                <a:solidFill>
                  <a:srgbClr val="7198A9"/>
                </a:solidFill>
                <a:latin typeface="Arvo"/>
                <a:ea typeface="Arvo"/>
              </a:rPr>
              <a:t>are</a:t>
            </a:r>
            <a:r>
              <a:rPr lang="en-GB" sz="4000" b="1" strike="noStrike" spc="-1" dirty="0">
                <a:solidFill>
                  <a:srgbClr val="7198A9"/>
                </a:solidFill>
                <a:latin typeface="Arvo"/>
                <a:ea typeface="Arvo"/>
              </a:rPr>
              <a:t> published on the project's website</a:t>
            </a:r>
            <a:endParaRPr lang="en-GB" sz="40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82" name="Google Shape;336;p20_8"/>
          <p:cNvSpPr txBox="1"/>
          <p:nvPr/>
        </p:nvSpPr>
        <p:spPr>
          <a:xfrm>
            <a:off x="196560" y="61311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D8983345-3946-4F77-B3B0-3BD34F42B277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13</a:t>
            </a:fld>
            <a:endParaRPr lang="en-GB" sz="1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Imagem 575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77" name="Google Shape;308;p19_8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FED264EE-7C71-46BC-9ECB-C834808EDC00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14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8" name="Google Shape;336;p20_7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128473EC-67B2-45F9-816B-DEA62253F67E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14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79" name="Google Shape;344;p21_5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51BF79DE-858A-4980-A534-59BE48F36AF3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14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82" name="Google Shape;336;p20_8"/>
          <p:cNvSpPr txBox="1"/>
          <p:nvPr/>
        </p:nvSpPr>
        <p:spPr>
          <a:xfrm>
            <a:off x="196560" y="61311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D8983345-3946-4F77-B3B0-3BD34F42B277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14</a:t>
            </a:fld>
            <a:endParaRPr lang="en-GB" sz="1000" b="0" strike="noStrike" spc="-1">
              <a:latin typeface="Times New Roman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68060B-455C-4324-B5E2-D3C1EB8943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1585912"/>
            <a:ext cx="90297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525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>
      <p:transition spd="med"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272;p14_0"/>
          <p:cNvSpPr txBox="1"/>
          <p:nvPr/>
        </p:nvSpPr>
        <p:spPr>
          <a:xfrm>
            <a:off x="2073600" y="703800"/>
            <a:ext cx="7732800" cy="1546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GB" sz="4800" b="0" strike="noStrike" spc="-1" dirty="0">
                <a:solidFill>
                  <a:srgbClr val="B0D85B"/>
                </a:solidFill>
                <a:latin typeface="Arvo"/>
                <a:ea typeface="Arvo"/>
              </a:rPr>
              <a:t>Reflection</a:t>
            </a:r>
            <a:r>
              <a:rPr lang="en-GB" sz="4800" b="0" strike="noStrike" spc="-1" dirty="0">
                <a:solidFill>
                  <a:srgbClr val="7198A9"/>
                </a:solidFill>
                <a:latin typeface="Arvo"/>
                <a:ea typeface="Arvo"/>
              </a:rPr>
              <a:t> and </a:t>
            </a:r>
            <a:r>
              <a:rPr lang="en-GB" sz="4800" b="0" strike="noStrike" spc="-1" dirty="0">
                <a:solidFill>
                  <a:srgbClr val="B0D85B"/>
                </a:solidFill>
                <a:latin typeface="Arvo"/>
                <a:ea typeface="Arvo"/>
              </a:rPr>
              <a:t>results</a:t>
            </a:r>
            <a:endParaRPr lang="en-GB" sz="48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  <p:pic>
        <p:nvPicPr>
          <p:cNvPr id="528" name="Imagem 527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29" name="Google Shape;293;p17_0"/>
          <p:cNvSpPr txBox="1"/>
          <p:nvPr/>
        </p:nvSpPr>
        <p:spPr>
          <a:xfrm>
            <a:off x="1056000" y="3060000"/>
            <a:ext cx="10080000" cy="14400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4D778A"/>
                </a:solidFill>
                <a:latin typeface="Arvo"/>
                <a:ea typeface="Arvo"/>
              </a:rPr>
              <a:t>This will help you put into operation the </a:t>
            </a:r>
            <a:r>
              <a:rPr lang="en-GB" sz="2400" b="0" strike="noStrike" spc="-1" dirty="0">
                <a:solidFill>
                  <a:srgbClr val="B0D85B"/>
                </a:solidFill>
                <a:latin typeface="Arvo"/>
                <a:ea typeface="Arvo"/>
              </a:rPr>
              <a:t>Intergenerational Civic Councils </a:t>
            </a:r>
            <a:r>
              <a:rPr lang="en-GB" sz="2400" b="0" strike="noStrike" spc="-1" dirty="0">
                <a:solidFill>
                  <a:srgbClr val="4D778A"/>
                </a:solidFill>
                <a:latin typeface="Arvo"/>
                <a:ea typeface="Arvo"/>
              </a:rPr>
              <a:t>both for </a:t>
            </a:r>
            <a:r>
              <a:rPr lang="en-GB" sz="2400" b="0" strike="noStrike" spc="-1" dirty="0">
                <a:solidFill>
                  <a:srgbClr val="B0D85B"/>
                </a:solidFill>
                <a:latin typeface="Arvo"/>
                <a:ea typeface="Arvo"/>
              </a:rPr>
              <a:t>facilitators</a:t>
            </a:r>
            <a:r>
              <a:rPr lang="en-GB" sz="2400" b="0" strike="noStrike" spc="-1" dirty="0">
                <a:solidFill>
                  <a:srgbClr val="4D778A"/>
                </a:solidFill>
                <a:latin typeface="Arvo"/>
                <a:ea typeface="Arvo"/>
              </a:rPr>
              <a:t> (young people whose job it is to administer the Councils and to achieve measures / actions / projects / proposals , etc.) and </a:t>
            </a:r>
            <a:r>
              <a:rPr lang="en-GB" sz="2400" b="0" strike="noStrike" spc="-1" dirty="0">
                <a:solidFill>
                  <a:srgbClr val="B0D85B"/>
                </a:solidFill>
                <a:latin typeface="Arvo"/>
                <a:ea typeface="Arvo"/>
              </a:rPr>
              <a:t>interlocutors</a:t>
            </a:r>
            <a:r>
              <a:rPr lang="en-GB" sz="2400" b="0" strike="noStrike" spc="-1" dirty="0">
                <a:solidFill>
                  <a:srgbClr val="4D778A"/>
                </a:solidFill>
                <a:latin typeface="Arvo"/>
                <a:ea typeface="Arvo"/>
              </a:rPr>
              <a:t> (whose mission it is to build a bridge between the Intergenerational Civic Councils and other structures).</a:t>
            </a:r>
            <a:endParaRPr lang="en-GB" sz="24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Imagem 529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31" name="Google Shape;277;p15_0"/>
          <p:cNvSpPr txBox="1"/>
          <p:nvPr/>
        </p:nvSpPr>
        <p:spPr>
          <a:xfrm>
            <a:off x="853200" y="1360080"/>
            <a:ext cx="8304868" cy="828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4000" b="0" strike="noStrike" spc="-1" dirty="0">
                <a:solidFill>
                  <a:srgbClr val="B0D85B"/>
                </a:solidFill>
                <a:latin typeface="Arvo"/>
                <a:ea typeface="Arvo"/>
              </a:rPr>
              <a:t>LOCAL CIVIC INTERGENERATIONAL COUNCILS</a:t>
            </a:r>
            <a:endParaRPr lang="en-GB" sz="40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32" name="Google Shape;279;p15_0"/>
          <p:cNvSpPr txBox="1"/>
          <p:nvPr/>
        </p:nvSpPr>
        <p:spPr>
          <a:xfrm>
            <a:off x="691919" y="2288520"/>
            <a:ext cx="9788511" cy="220212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Staff:  Civic Intergenerational Agents  [elderly collective – Young people]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Target group:  young collective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Service:   - improvement of their skills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                      - active search for employment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                      - socio - labour integration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0" name="Imagem 529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31" name="Google Shape;277;p15_0"/>
          <p:cNvSpPr txBox="1"/>
          <p:nvPr/>
        </p:nvSpPr>
        <p:spPr>
          <a:xfrm>
            <a:off x="3638787" y="843912"/>
            <a:ext cx="3498278" cy="82872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4400" spc="-1" dirty="0">
                <a:solidFill>
                  <a:srgbClr val="B0D85B"/>
                </a:solidFill>
                <a:latin typeface="Arvo"/>
              </a:rPr>
              <a:t>Expectations?</a:t>
            </a:r>
            <a:endParaRPr lang="en-GB" sz="44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32" name="Google Shape;279;p15_0"/>
          <p:cNvSpPr txBox="1"/>
          <p:nvPr/>
        </p:nvSpPr>
        <p:spPr>
          <a:xfrm>
            <a:off x="959164" y="2166424"/>
            <a:ext cx="4203637" cy="2940147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3200" spc="-1" dirty="0">
                <a:solidFill>
                  <a:srgbClr val="4D778A"/>
                </a:solidFill>
                <a:latin typeface="Muli"/>
              </a:rPr>
              <a:t>Young People</a:t>
            </a:r>
          </a:p>
        </p:txBody>
      </p:sp>
      <p:sp>
        <p:nvSpPr>
          <p:cNvPr id="5" name="Google Shape;279;p15_0">
            <a:extLst>
              <a:ext uri="{FF2B5EF4-FFF2-40B4-BE49-F238E27FC236}">
                <a16:creationId xmlns:a16="http://schemas.microsoft.com/office/drawing/2014/main" id="{8ABC51EB-0449-4B18-B6F7-414C55E1EEFC}"/>
              </a:ext>
            </a:extLst>
          </p:cNvPr>
          <p:cNvSpPr txBox="1"/>
          <p:nvPr/>
        </p:nvSpPr>
        <p:spPr>
          <a:xfrm>
            <a:off x="6654277" y="2166425"/>
            <a:ext cx="4203637" cy="220212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3200" spc="-1" dirty="0">
                <a:solidFill>
                  <a:srgbClr val="4D778A"/>
                </a:solidFill>
                <a:latin typeface="Muli"/>
              </a:rPr>
              <a:t>Older</a:t>
            </a:r>
            <a:r>
              <a:rPr lang="en-GB" sz="3200" b="0" strike="noStrike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3200" spc="-1" dirty="0">
                <a:solidFill>
                  <a:srgbClr val="4D778A"/>
                </a:solidFill>
                <a:latin typeface="Muli"/>
              </a:rPr>
              <a:t>People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D7BF52F-A704-4720-B029-73CAB27C2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787" y="3267485"/>
            <a:ext cx="3498278" cy="2423572"/>
          </a:xfrm>
          <a:prstGeom prst="rect">
            <a:avLst/>
          </a:prstGeom>
        </p:spPr>
      </p:pic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B766BA49-5FB7-451D-AB89-BAD1AA8133F4}"/>
              </a:ext>
            </a:extLst>
          </p:cNvPr>
          <p:cNvCxnSpPr>
            <a:cxnSpLocks/>
          </p:cNvCxnSpPr>
          <p:nvPr/>
        </p:nvCxnSpPr>
        <p:spPr>
          <a:xfrm>
            <a:off x="5205004" y="2166425"/>
            <a:ext cx="0" cy="3953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13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="">
      <p:transition spd="med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3" name="Imagem 532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35" name="Google Shape;307;p19_0"/>
          <p:cNvSpPr txBox="1"/>
          <p:nvPr/>
        </p:nvSpPr>
        <p:spPr>
          <a:xfrm>
            <a:off x="805881" y="1866212"/>
            <a:ext cx="10580238" cy="360324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Autofit/>
          </a:bodyPr>
          <a:lstStyle/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Improve the employability of young people with low professional qualifications and/or development of skills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Give young people the opportunity to improve their soft skills by creating councils in which young and old collaborate mutually, sharing knowledge, experiences and interpersonal skills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Improve key competences of young people linked to intergenerational dialogue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Support actions to promote active ageing by young people civic decision-making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Empower young people through the transmission of knowledge and experiences by older people</a:t>
            </a:r>
            <a:endParaRPr lang="en-GB" sz="2400" b="0" strike="noStrike" spc="-1" dirty="0">
              <a:solidFill>
                <a:srgbClr val="000000"/>
              </a:solidFill>
              <a:latin typeface="Arial"/>
            </a:endParaRPr>
          </a:p>
          <a:p>
            <a:pPr marL="12708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1600" b="0" strike="noStrike" spc="-1" dirty="0">
                <a:solidFill>
                  <a:srgbClr val="4D778A"/>
                </a:solidFill>
                <a:latin typeface="Muli"/>
                <a:ea typeface="Muli"/>
              </a:rPr>
              <a:t>  </a:t>
            </a:r>
            <a:endParaRPr lang="en-GB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6" name="Google Shape;308;p19_0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E84E1663-060C-4A93-8022-B0586700EBD4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5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6" name="Google Shape;306;p19_0">
            <a:extLst>
              <a:ext uri="{FF2B5EF4-FFF2-40B4-BE49-F238E27FC236}">
                <a16:creationId xmlns:a16="http://schemas.microsoft.com/office/drawing/2014/main" id="{366FEF07-6A59-432E-BE4A-FFB7EAA1F797}"/>
              </a:ext>
            </a:extLst>
          </p:cNvPr>
          <p:cNvSpPr txBox="1"/>
          <p:nvPr/>
        </p:nvSpPr>
        <p:spPr>
          <a:xfrm>
            <a:off x="565458" y="996120"/>
            <a:ext cx="9591416" cy="701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4400" b="0" strike="noStrike" spc="-1" dirty="0">
                <a:solidFill>
                  <a:srgbClr val="B0D85B"/>
                </a:solidFill>
                <a:latin typeface="Arvo"/>
                <a:ea typeface="Arvo"/>
              </a:rPr>
              <a:t>Minimum results to be accomplished: </a:t>
            </a:r>
            <a:endParaRPr lang="en-GB" sz="44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" name="Imagem 536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38" name="Google Shape;308;p19_2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9250E811-A676-47B5-AA25-D2A0A1F9CBC9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6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39" name="Google Shape;306;p19_2"/>
          <p:cNvSpPr/>
          <p:nvPr/>
        </p:nvSpPr>
        <p:spPr>
          <a:xfrm>
            <a:off x="345960" y="1573211"/>
            <a:ext cx="10938701" cy="70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800" b="0" strike="noStrike" spc="-1" dirty="0">
                <a:solidFill>
                  <a:srgbClr val="7198A9"/>
                </a:solidFill>
                <a:latin typeface="Arial"/>
                <a:ea typeface="Arial"/>
              </a:rPr>
              <a:t>To accomplish the above results, it is necessary to create a minimum structure that will manage the Civic Intergenerational Councils:</a:t>
            </a:r>
            <a:endParaRPr lang="en-GB" sz="2800" b="0" strike="noStrike" spc="-1" dirty="0">
              <a:latin typeface="Arial"/>
            </a:endParaRPr>
          </a:p>
        </p:txBody>
      </p:sp>
      <p:pic>
        <p:nvPicPr>
          <p:cNvPr id="540" name="Imagem 3_0"/>
          <p:cNvPicPr/>
          <p:nvPr/>
        </p:nvPicPr>
        <p:blipFill>
          <a:blip r:embed="rId4"/>
          <a:stretch/>
        </p:blipFill>
        <p:spPr>
          <a:xfrm>
            <a:off x="1605556" y="2274491"/>
            <a:ext cx="8980888" cy="3563996"/>
          </a:xfrm>
          <a:prstGeom prst="rect">
            <a:avLst/>
          </a:prstGeom>
          <a:ln w="0">
            <a:noFill/>
          </a:ln>
          <a:effectLst>
            <a:outerShdw blurRad="19044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1" name="Imagem 540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42" name="Google Shape;308;p19_1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FE1292E4-545C-4BAD-8E72-280B42B0AE33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7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43" name="Google Shape;313;p20_1"/>
          <p:cNvSpPr txBox="1"/>
          <p:nvPr/>
        </p:nvSpPr>
        <p:spPr>
          <a:xfrm>
            <a:off x="310500" y="1278000"/>
            <a:ext cx="9765720" cy="1546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4400" b="1" strike="noStrike" spc="-1" dirty="0">
                <a:solidFill>
                  <a:srgbClr val="B0D85B"/>
                </a:solidFill>
                <a:latin typeface="Arvo"/>
                <a:ea typeface="Arvo"/>
              </a:rPr>
              <a:t>EVALUATION</a:t>
            </a:r>
            <a:r>
              <a:rPr lang="en-GB" sz="4400" b="1" strike="noStrike" spc="-1" dirty="0">
                <a:solidFill>
                  <a:srgbClr val="7198A9"/>
                </a:solidFill>
                <a:latin typeface="Arvo"/>
                <a:ea typeface="Arvo"/>
              </a:rPr>
              <a:t> </a:t>
            </a:r>
            <a:r>
              <a:rPr lang="en-GB" sz="2400" b="1" strike="noStrike" spc="-1" dirty="0">
                <a:solidFill>
                  <a:srgbClr val="7198A9"/>
                </a:solidFill>
                <a:latin typeface="Arvo"/>
                <a:ea typeface="Arvo"/>
              </a:rPr>
              <a:t>- 0utputs of the activities, The Effect on the people as a result of the activities; The over-all Impact or change</a:t>
            </a:r>
            <a:endParaRPr lang="en-GB" sz="2400" b="0" strike="noStrike" spc="-1" dirty="0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44" name="Google Shape;314;p20_2"/>
          <p:cNvSpPr txBox="1"/>
          <p:nvPr/>
        </p:nvSpPr>
        <p:spPr>
          <a:xfrm>
            <a:off x="691560" y="3429000"/>
            <a:ext cx="9951480" cy="1471680"/>
          </a:xfrm>
          <a:prstGeom prst="rect">
            <a:avLst/>
          </a:prstGeom>
          <a:noFill/>
          <a:ln w="0">
            <a:noFill/>
          </a:ln>
        </p:spPr>
        <p:txBody>
          <a:bodyPr tIns="91440" bIns="91440">
            <a:noAutofit/>
          </a:bodyPr>
          <a:lstStyle/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There are two levels of evaluation:</a:t>
            </a:r>
            <a:endParaRPr lang="en-GB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Implementation of Local Civic Intergenerational Councils;</a:t>
            </a:r>
            <a:endParaRPr lang="en-GB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r>
              <a:rPr lang="en-GB" sz="2400" b="0" strike="noStrike" spc="-1" dirty="0">
                <a:solidFill>
                  <a:srgbClr val="B0D85B"/>
                </a:solidFill>
                <a:latin typeface="Muli"/>
                <a:ea typeface="Muli"/>
              </a:rPr>
              <a:t>❖ </a:t>
            </a:r>
            <a:r>
              <a:rPr lang="en-GB" sz="2400" b="0" strike="noStrike" spc="-1" dirty="0">
                <a:solidFill>
                  <a:srgbClr val="4D778A"/>
                </a:solidFill>
                <a:latin typeface="Muli"/>
                <a:ea typeface="Muli"/>
              </a:rPr>
              <a:t>Work implemented by “Local Civic Intergenerational Councils”.</a:t>
            </a:r>
            <a:endParaRPr lang="en-GB" sz="2400" b="0" strike="noStrike" spc="-1" dirty="0">
              <a:latin typeface="Arial"/>
            </a:endParaRPr>
          </a:p>
        </p:txBody>
      </p:sp>
      <p:sp>
        <p:nvSpPr>
          <p:cNvPr id="545" name="Google Shape;336;p20_2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F0BC9948-6067-4E52-A1A0-6C16B39ED00C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7</a:t>
            </a:fld>
            <a:endParaRPr lang="en-GB" sz="1000" b="0" strike="noStrike" spc="-1">
              <a:latin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Imagem 545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47" name="Google Shape;308;p19_3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4958F85B-4B6C-42DA-91D1-E3508E234963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8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48" name="Google Shape;336;p20_1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A21182C2-F9D0-42A6-A579-2F695153B179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8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49" name="Google Shape;342;p21_0"/>
          <p:cNvSpPr txBox="1"/>
          <p:nvPr/>
        </p:nvSpPr>
        <p:spPr>
          <a:xfrm>
            <a:off x="785160" y="900000"/>
            <a:ext cx="5874840" cy="610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>
                <a:solidFill>
                  <a:srgbClr val="B0D85B"/>
                </a:solidFill>
                <a:latin typeface="Arvo"/>
                <a:ea typeface="Arvo"/>
              </a:rPr>
              <a:t>EVALUATION SHEET</a:t>
            </a:r>
            <a:endParaRPr lang="en-GB" sz="24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50" name="Google Shape;344;p21_0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6E5D126A-ED71-438C-B396-0ECFBFA43272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8</a:t>
            </a:fld>
            <a:endParaRPr lang="en-GB" sz="1000" b="0" strike="noStrike" spc="-1">
              <a:latin typeface="Times New Roman"/>
            </a:endParaRPr>
          </a:p>
        </p:txBody>
      </p:sp>
      <p:graphicFrame>
        <p:nvGraphicFramePr>
          <p:cNvPr id="551" name="Tabela 3_2"/>
          <p:cNvGraphicFramePr/>
          <p:nvPr>
            <p:extLst>
              <p:ext uri="{D42A27DB-BD31-4B8C-83A1-F6EECF244321}">
                <p14:modId xmlns:p14="http://schemas.microsoft.com/office/powerpoint/2010/main" val="3323375964"/>
              </p:ext>
            </p:extLst>
          </p:nvPr>
        </p:nvGraphicFramePr>
        <p:xfrm>
          <a:off x="691561" y="1703160"/>
          <a:ext cx="10689202" cy="3717224"/>
        </p:xfrm>
        <a:graphic>
          <a:graphicData uri="http://schemas.openxmlformats.org/drawingml/2006/table">
            <a:tbl>
              <a:tblPr/>
              <a:tblGrid>
                <a:gridCol w="1963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46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269360">
                <a:tc>
                  <a:txBody>
                    <a:bodyPr/>
                    <a:lstStyle/>
                    <a:p>
                      <a:pPr algn="ctr">
                        <a:lnSpc>
                          <a:spcPct val="136000"/>
                        </a:lnSpc>
                        <a:spcBef>
                          <a:spcPts val="1199"/>
                        </a:spcBef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scale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500"/>
                        </a:spcBef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strike="noStrike" spc="-1" dirty="0">
                          <a:solidFill>
                            <a:srgbClr val="444444"/>
                          </a:solidFill>
                          <a:latin typeface="Arial"/>
                          <a:ea typeface="Arial"/>
                        </a:rPr>
                        <a:t>The quality and quantity of work produced by the  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Bef>
                          <a:spcPts val="1500"/>
                        </a:spcBef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24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LOCAL CIVIC INTERGENERATIONAL COUNCILS</a:t>
                      </a:r>
                      <a:endParaRPr lang="en-GB" sz="24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Mark</a:t>
                      </a:r>
                      <a:endParaRPr lang="en-GB" sz="1400" b="0" strike="noStrike" spc="-1">
                        <a:latin typeface="Times New Roman"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 Unicode MS"/>
                          <a:ea typeface="Arial Unicode MS"/>
                        </a:rPr>
                        <a:t>   √</a:t>
                      </a:r>
                      <a:endParaRPr lang="en-GB" sz="1400" b="0" strike="noStrike" spc="-1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720">
                <a:tc rowSpan="4">
                  <a:txBody>
                    <a:bodyPr/>
                    <a:lstStyle/>
                    <a:p>
                      <a:pPr algn="ctr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1  </a:t>
                      </a:r>
                    </a:p>
                    <a:p>
                      <a:pPr algn="ctr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1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Poor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Has made frequent errors that are harmful to “councils” operations.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1400" b="0" strike="noStrike" spc="-1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The supervisor has received numerous complaints about the quality of work.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1400" b="0" strike="noStrike" spc="-1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The quality of work produced is unacceptable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14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44435B"/>
                          </a:solidFill>
                          <a:latin typeface="Arial"/>
                          <a:ea typeface="Arial"/>
                        </a:rPr>
                        <a:t>Does not complete required paperwork.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14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1400" b="0" strike="noStrike" spc="-1" dirty="0">
                        <a:latin typeface="Times New Roman"/>
                      </a:endParaRPr>
                    </a:p>
                  </a:txBody>
                  <a:tcPr marL="42120" marR="4212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Imagem 551"/>
          <p:cNvPicPr/>
          <p:nvPr/>
        </p:nvPicPr>
        <p:blipFill>
          <a:blip r:embed="rId3"/>
          <a:stretch/>
        </p:blipFill>
        <p:spPr>
          <a:xfrm>
            <a:off x="3794760" y="6120000"/>
            <a:ext cx="2145240" cy="671400"/>
          </a:xfrm>
          <a:prstGeom prst="rect">
            <a:avLst/>
          </a:prstGeom>
          <a:ln w="0">
            <a:noFill/>
          </a:ln>
        </p:spPr>
      </p:pic>
      <p:sp>
        <p:nvSpPr>
          <p:cNvPr id="553" name="Google Shape;308;p19_4"/>
          <p:cNvSpPr txBox="1"/>
          <p:nvPr/>
        </p:nvSpPr>
        <p:spPr>
          <a:xfrm>
            <a:off x="360" y="60602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501EA8E0-6C5B-423B-ABD8-9EF0B825AE28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9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54" name="Google Shape;336;p20_3"/>
          <p:cNvSpPr txBox="1"/>
          <p:nvPr/>
        </p:nvSpPr>
        <p:spPr>
          <a:xfrm>
            <a:off x="360" y="5974560"/>
            <a:ext cx="620280" cy="62028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611A5C1B-6ED5-4A87-B24D-A9753512E0D1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9</a:t>
            </a:fld>
            <a:endParaRPr lang="en-GB" sz="1000" b="0" strike="noStrike" spc="-1">
              <a:latin typeface="Times New Roman"/>
            </a:endParaRPr>
          </a:p>
        </p:txBody>
      </p:sp>
      <p:sp>
        <p:nvSpPr>
          <p:cNvPr id="555" name="Google Shape;342;p21_1"/>
          <p:cNvSpPr txBox="1"/>
          <p:nvPr/>
        </p:nvSpPr>
        <p:spPr>
          <a:xfrm>
            <a:off x="785160" y="900000"/>
            <a:ext cx="5874840" cy="610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b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en-GB" sz="2400" b="0" strike="noStrike" spc="-1">
                <a:solidFill>
                  <a:srgbClr val="B0D85B"/>
                </a:solidFill>
                <a:latin typeface="Arvo"/>
                <a:ea typeface="Arvo"/>
              </a:rPr>
              <a:t>EVALUATION SHEET</a:t>
            </a:r>
            <a:endParaRPr lang="en-GB" sz="2400" b="0" strike="noStrike" spc="-1">
              <a:solidFill>
                <a:srgbClr val="000000"/>
              </a:solidFill>
              <a:latin typeface="Palatino Linotype"/>
            </a:endParaRPr>
          </a:p>
        </p:txBody>
      </p:sp>
      <p:sp>
        <p:nvSpPr>
          <p:cNvPr id="556" name="Google Shape;344;p21_2"/>
          <p:cNvSpPr txBox="1"/>
          <p:nvPr/>
        </p:nvSpPr>
        <p:spPr>
          <a:xfrm>
            <a:off x="5760" y="6166440"/>
            <a:ext cx="691200" cy="691200"/>
          </a:xfrm>
          <a:prstGeom prst="rect">
            <a:avLst/>
          </a:prstGeom>
          <a:noFill/>
          <a:ln w="0">
            <a:noFill/>
          </a:ln>
        </p:spPr>
        <p:txBody>
          <a:bodyPr tIns="91440" bIns="9144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fld id="{59E8A355-91A7-4FD3-AA8F-2F827AF995E9}" type="slidenum">
              <a:rPr lang="en-GB" sz="1000" b="0" strike="noStrike" spc="-1">
                <a:solidFill>
                  <a:srgbClr val="FFFFFF"/>
                </a:solidFill>
                <a:latin typeface="Arvo"/>
                <a:ea typeface="Arvo"/>
              </a:rPr>
              <a:t>9</a:t>
            </a:fld>
            <a:endParaRPr lang="en-GB" sz="1000" b="0" strike="noStrike" spc="-1">
              <a:latin typeface="Times New Roman"/>
            </a:endParaRPr>
          </a:p>
        </p:txBody>
      </p:sp>
      <p:graphicFrame>
        <p:nvGraphicFramePr>
          <p:cNvPr id="557" name="Tabela 3_4"/>
          <p:cNvGraphicFramePr/>
          <p:nvPr>
            <p:extLst>
              <p:ext uri="{D42A27DB-BD31-4B8C-83A1-F6EECF244321}">
                <p14:modId xmlns:p14="http://schemas.microsoft.com/office/powerpoint/2010/main" val="2784169287"/>
              </p:ext>
            </p:extLst>
          </p:nvPr>
        </p:nvGraphicFramePr>
        <p:xfrm>
          <a:off x="691560" y="2154960"/>
          <a:ext cx="10745475" cy="3111480"/>
        </p:xfrm>
        <a:graphic>
          <a:graphicData uri="http://schemas.openxmlformats.org/drawingml/2006/table">
            <a:tbl>
              <a:tblPr/>
              <a:tblGrid>
                <a:gridCol w="26052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566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83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23480">
                <a:tc rowSpan="3">
                  <a:txBody>
                    <a:bodyPr/>
                    <a:lstStyle/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2 </a:t>
                      </a:r>
                    </a:p>
                    <a:p>
                      <a:pPr algn="ctr">
                        <a:lnSpc>
                          <a:spcPct val="142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GB" sz="1800" b="1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Needs Improvement</a:t>
                      </a:r>
                      <a:endParaRPr lang="en-GB" sz="1800" b="1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Is not as careful in checking work product for errors as it could be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34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Tends to miss small errors in work service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4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36000"/>
                        </a:lnSpc>
                        <a:spcAft>
                          <a:spcPts val="799"/>
                        </a:spcAft>
                        <a:tabLst>
                          <a:tab pos="0" algn="l"/>
                        </a:tabLst>
                      </a:pPr>
                      <a:r>
                        <a:rPr lang="en-US" sz="18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Required paperwork is completed late or is only partially complete</a:t>
                      </a:r>
                      <a:endParaRPr lang="en-GB" sz="18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199"/>
                        </a:spcBef>
                        <a:spcAft>
                          <a:spcPts val="1199"/>
                        </a:spcAft>
                        <a:tabLst>
                          <a:tab pos="0" algn="l"/>
                        </a:tabLst>
                      </a:pPr>
                      <a:r>
                        <a:rPr lang="en-US" sz="900" b="0" strike="noStrike" spc="-1" dirty="0">
                          <a:solidFill>
                            <a:srgbClr val="00000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en-GB" sz="900" b="0" strike="noStrike" spc="-1" dirty="0">
                        <a:latin typeface="Times New Roman"/>
                      </a:endParaRPr>
                    </a:p>
                  </a:txBody>
                  <a:tcPr marL="46080" marR="46080">
                    <a:lnL w="9360">
                      <a:solidFill>
                        <a:srgbClr val="000000"/>
                      </a:solidFill>
                    </a:lnL>
                    <a:lnR w="9360">
                      <a:solidFill>
                        <a:srgbClr val="000000"/>
                      </a:solidFill>
                    </a:lnR>
                    <a:lnT w="9360">
                      <a:solidFill>
                        <a:srgbClr val="000000"/>
                      </a:solidFill>
                    </a:lnT>
                    <a:lnB w="9360">
                      <a:solidFill>
                        <a:srgbClr val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 thruBlk="1"/>
      </p:transition>
    </mc:Choice>
    <mc:Fallback xmlns:p15="http://schemas.microsoft.com/office/powerpoint/2012/main" xmlns="">
      <p:transition spd="med">
        <p:fade thruBlk="true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Presentación de lluvia de ideas de empresa</Template>
  <TotalTime>100</TotalTime>
  <Words>604</Words>
  <Application>Microsoft Office PowerPoint</Application>
  <PresentationFormat>Ecrã Panorâmico</PresentationFormat>
  <Paragraphs>126</Paragraphs>
  <Slides>14</Slides>
  <Notes>14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9</vt:i4>
      </vt:variant>
      <vt:variant>
        <vt:lpstr>Tema</vt:lpstr>
      </vt:variant>
      <vt:variant>
        <vt:i4>9</vt:i4>
      </vt:variant>
      <vt:variant>
        <vt:lpstr>Títulos dos diapositivos</vt:lpstr>
      </vt:variant>
      <vt:variant>
        <vt:i4>14</vt:i4>
      </vt:variant>
    </vt:vector>
  </HeadingPairs>
  <TitlesOfParts>
    <vt:vector size="32" baseType="lpstr">
      <vt:lpstr>Arial</vt:lpstr>
      <vt:lpstr>Arial Unicode MS</vt:lpstr>
      <vt:lpstr>Arvo</vt:lpstr>
      <vt:lpstr>Muli</vt:lpstr>
      <vt:lpstr>Palatino Linotype</vt:lpstr>
      <vt:lpstr>Symbol</vt:lpstr>
      <vt:lpstr>Times New Roman</vt:lpstr>
      <vt:lpstr>Wingdings</vt:lpstr>
      <vt:lpstr>Wingdings 2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Sesión de creatividad</dc:title>
  <dc:subject/>
  <dc:creator>Arturo-José González Ascaso</dc:creator>
  <dc:description/>
  <cp:lastModifiedBy>Pedro</cp:lastModifiedBy>
  <cp:revision>14</cp:revision>
  <dcterms:created xsi:type="dcterms:W3CDTF">2020-05-24T02:04:31Z</dcterms:created>
  <dcterms:modified xsi:type="dcterms:W3CDTF">2021-07-06T17:49:29Z</dcterms:modified>
  <dc:language>en-GB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cations">
    <vt:lpwstr/>
  </property>
  <property fmtid="{D5CDD505-2E9C-101B-9397-08002B2CF9AE}" pid="3" name="CampaignTags">
    <vt:lpwstr/>
  </property>
  <property fmtid="{D5CDD505-2E9C-101B-9397-08002B2CF9AE}" pid="4" name="CategoryTags">
    <vt:lpwstr/>
  </property>
  <property fmtid="{D5CDD505-2E9C-101B-9397-08002B2CF9AE}" pid="5" name="ContentTypeId">
    <vt:lpwstr>0x010100AA3F7D94069FF64A86F7DFF56D60E3BE</vt:lpwstr>
  </property>
  <property fmtid="{D5CDD505-2E9C-101B-9397-08002B2CF9AE}" pid="6" name="FeatureTags">
    <vt:lpwstr/>
  </property>
  <property fmtid="{D5CDD505-2E9C-101B-9397-08002B2CF9AE}" pid="7" name="HiddenCategoryTags">
    <vt:lpwstr/>
  </property>
  <property fmtid="{D5CDD505-2E9C-101B-9397-08002B2CF9AE}" pid="8" name="InternalTags">
    <vt:lpwstr/>
  </property>
  <property fmtid="{D5CDD505-2E9C-101B-9397-08002B2CF9AE}" pid="9" name="LocalizationTags">
    <vt:lpwstr/>
  </property>
  <property fmtid="{D5CDD505-2E9C-101B-9397-08002B2CF9AE}" pid="10" name="Notes">
    <vt:i4>8</vt:i4>
  </property>
  <property fmtid="{D5CDD505-2E9C-101B-9397-08002B2CF9AE}" pid="11" name="Order">
    <vt:r8>74069100</vt:r8>
  </property>
  <property fmtid="{D5CDD505-2E9C-101B-9397-08002B2CF9AE}" pid="12" name="PresentationFormat">
    <vt:lpwstr>Panorámica</vt:lpwstr>
  </property>
  <property fmtid="{D5CDD505-2E9C-101B-9397-08002B2CF9AE}" pid="13" name="ScenarioTags">
    <vt:lpwstr/>
  </property>
  <property fmtid="{D5CDD505-2E9C-101B-9397-08002B2CF9AE}" pid="14" name="Slides">
    <vt:i4>8</vt:i4>
  </property>
</Properties>
</file>