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24"/>
  </p:notesMasterIdLst>
  <p:sldIdLst>
    <p:sldId id="256" r:id="rId10"/>
    <p:sldId id="257" r:id="rId11"/>
    <p:sldId id="258" r:id="rId12"/>
    <p:sldId id="26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ro" initials="P" lastIdx="2" clrIdx="0">
    <p:extLst>
      <p:ext uri="{19B8F6BF-5375-455C-9EA6-DF929625EA0E}">
        <p15:presenceInfo xmlns:p15="http://schemas.microsoft.com/office/powerpoint/2012/main" userId="14d0b5a3eaf47e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6T12:27:27.87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1-07-06T12:27:42.177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Palatino Linotype"/>
              </a:rPr>
              <a:t>Kliknij, aby przesunąć slajd</a:t>
            </a: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51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51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51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51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8CCBBE2-6ECF-4818-80FA-388497B2F46D}" type="slidenum">
              <a:rPr lang="pl-PL" sz="1400" b="0" strike="noStrike" spc="-1">
                <a:latin typeface="Times New Roman"/>
              </a:rPr>
              <a:t>‹nº›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586" name="Marcador de número de diapositiva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D8D0335-E70B-43F2-89AA-5DFCB29804D6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610" name="Marcador de número de diapositiva 3_6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FECF98B-C17E-4C36-8655-E39635FDF775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613" name="Marcador de número de diapositiva 3_7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5E41F90-C9D4-4ED2-9122-FA7FE1F4917A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616" name="Marcador de número de diapositiva 3_8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2C707E0-E753-4F69-9A57-3F28B742527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619" name="Marcador de número de diapositiva 3_9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9BE562A-AC28-4DBF-AB3A-8387F72966CD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619" name="Marcador de número de diapositiva 3_9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9BE562A-AC28-4DBF-AB3A-8387F72966CD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465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589" name="Marcador de número de diapositiva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5D5E516-8EA8-404E-9452-5086A6423CBA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592" name="Marcador de número de diapositiva 3_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5C2EBEA-2911-47A5-B414-C9A1209842A7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592" name="Marcador de número de diapositiva 3_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5C2EBEA-2911-47A5-B414-C9A1209842A7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274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595" name="Marcador de número de diapositiva 3_0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1D33122-EF96-4DD9-B27C-1EC6B68448C5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598" name="Marcador de número de diapositiva 3_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004F911-A811-415F-A1C6-1AD21B7851CF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601" name="Marcador de número de diapositiva 3_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F4D8662-5718-4B69-9A6E-70111637407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604" name="Marcador de número de diapositiva 3_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74E54C4-BF8D-4525-94E1-381767661A88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607" name="Marcador de número de diapositiva 3_5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22B61CB-5E91-40EF-B8C9-3D6544AC625E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1908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5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431964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802980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5"/>
          <p:cNvSpPr>
            <a:spLocks noGrp="1"/>
          </p:cNvSpPr>
          <p:nvPr>
            <p:ph type="body"/>
          </p:nvPr>
        </p:nvSpPr>
        <p:spPr>
          <a:xfrm>
            <a:off x="60948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6"/>
          <p:cNvSpPr>
            <a:spLocks noGrp="1"/>
          </p:cNvSpPr>
          <p:nvPr>
            <p:ph type="body"/>
          </p:nvPr>
        </p:nvSpPr>
        <p:spPr>
          <a:xfrm>
            <a:off x="431964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7"/>
          <p:cNvSpPr>
            <a:spLocks noGrp="1"/>
          </p:cNvSpPr>
          <p:nvPr>
            <p:ph type="body"/>
          </p:nvPr>
        </p:nvSpPr>
        <p:spPr>
          <a:xfrm>
            <a:off x="802980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31964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802980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31964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802980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1908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31964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802980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60948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431964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802980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1908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1908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31964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802980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60948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431964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802980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ubTitle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1908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1908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31964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802980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60948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body"/>
          </p:nvPr>
        </p:nvSpPr>
        <p:spPr>
          <a:xfrm>
            <a:off x="431964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 type="body"/>
          </p:nvPr>
        </p:nvSpPr>
        <p:spPr>
          <a:xfrm>
            <a:off x="802980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subTitle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1908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431964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802980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60948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6"/>
          <p:cNvSpPr>
            <a:spLocks noGrp="1"/>
          </p:cNvSpPr>
          <p:nvPr>
            <p:ph type="body"/>
          </p:nvPr>
        </p:nvSpPr>
        <p:spPr>
          <a:xfrm>
            <a:off x="431964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7"/>
          <p:cNvSpPr>
            <a:spLocks noGrp="1"/>
          </p:cNvSpPr>
          <p:nvPr>
            <p:ph type="body"/>
          </p:nvPr>
        </p:nvSpPr>
        <p:spPr>
          <a:xfrm>
            <a:off x="802980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1908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431964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802980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 type="body"/>
          </p:nvPr>
        </p:nvSpPr>
        <p:spPr>
          <a:xfrm>
            <a:off x="60948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6"/>
          <p:cNvSpPr>
            <a:spLocks noGrp="1"/>
          </p:cNvSpPr>
          <p:nvPr>
            <p:ph type="body"/>
          </p:nvPr>
        </p:nvSpPr>
        <p:spPr>
          <a:xfrm>
            <a:off x="431964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7"/>
          <p:cNvSpPr>
            <a:spLocks noGrp="1"/>
          </p:cNvSpPr>
          <p:nvPr>
            <p:ph type="body"/>
          </p:nvPr>
        </p:nvSpPr>
        <p:spPr>
          <a:xfrm>
            <a:off x="802980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subTitle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1908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609480" y="4228200"/>
            <a:ext cx="109724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6231960" y="193536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60948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body"/>
          </p:nvPr>
        </p:nvSpPr>
        <p:spPr>
          <a:xfrm>
            <a:off x="6231960" y="4228200"/>
            <a:ext cx="535428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431964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8029800" y="193536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60948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6"/>
          <p:cNvSpPr>
            <a:spLocks noGrp="1"/>
          </p:cNvSpPr>
          <p:nvPr>
            <p:ph type="body"/>
          </p:nvPr>
        </p:nvSpPr>
        <p:spPr>
          <a:xfrm>
            <a:off x="431964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7"/>
          <p:cNvSpPr>
            <a:spLocks noGrp="1"/>
          </p:cNvSpPr>
          <p:nvPr>
            <p:ph type="body"/>
          </p:nvPr>
        </p:nvSpPr>
        <p:spPr>
          <a:xfrm>
            <a:off x="8029800" y="4228200"/>
            <a:ext cx="35330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subTitle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23" Type="http://schemas.openxmlformats.org/officeDocument/2006/relationships/image" Target="../media/image13.jpe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Relationship Id="rId22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jpeg"/><Relationship Id="rId23" Type="http://schemas.openxmlformats.org/officeDocument/2006/relationships/image" Target="../media/image13.jpeg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Relationship Id="rId22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DDF9"/>
            </a:gs>
            <a:gs pos="100000">
              <a:srgbClr val="05526A"/>
            </a:gs>
          </a:gsLst>
          <a:path path="circle">
            <a:fillToRect l="50000" t="100000" r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24"/>
          <p:cNvGrpSpPr/>
          <p:nvPr/>
        </p:nvGrpSpPr>
        <p:grpSpPr>
          <a:xfrm>
            <a:off x="-44640" y="-164880"/>
            <a:ext cx="12254760" cy="6961680"/>
            <a:chOff x="-44640" y="-164880"/>
            <a:chExt cx="12254760" cy="6961680"/>
          </a:xfrm>
        </p:grpSpPr>
        <p:sp>
          <p:nvSpPr>
            <p:cNvPr id="16" name="Rectángulo 25"/>
            <p:cNvSpPr/>
            <p:nvPr/>
          </p:nvSpPr>
          <p:spPr>
            <a:xfrm>
              <a:off x="-4320" y="-60840"/>
              <a:ext cx="12188520" cy="685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" name="Grupo 26"/>
            <p:cNvGrpSpPr/>
            <p:nvPr/>
          </p:nvGrpSpPr>
          <p:grpSpPr>
            <a:xfrm>
              <a:off x="-44640" y="-164880"/>
              <a:ext cx="12254760" cy="1231920"/>
              <a:chOff x="-44640" y="-164880"/>
              <a:chExt cx="12254760" cy="1231920"/>
            </a:xfrm>
          </p:grpSpPr>
          <p:sp>
            <p:nvSpPr>
              <p:cNvPr id="3" name="Forma libre 27"/>
              <p:cNvSpPr/>
              <p:nvPr/>
            </p:nvSpPr>
            <p:spPr>
              <a:xfrm>
                <a:off x="-23400" y="-82440"/>
                <a:ext cx="12216960" cy="104112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087"/>
                  </a:gs>
                  <a:gs pos="100000">
                    <a:srgbClr val="BC9211">
                      <a:alpha val="55294"/>
                    </a:srgbClr>
                  </a:gs>
                </a:gsLst>
                <a:lin ang="5400000"/>
              </a:gra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" name="Forma libre 28"/>
              <p:cNvSpPr/>
              <p:nvPr/>
            </p:nvSpPr>
            <p:spPr>
              <a:xfrm>
                <a:off x="5831280" y="-82440"/>
                <a:ext cx="6349680" cy="63792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20000">
                    <a:srgbClr val="BC9211"/>
                  </a:gs>
                  <a:gs pos="100000">
                    <a:srgbClr val="005087"/>
                  </a:gs>
                </a:gsLst>
                <a:lin ang="16200000"/>
              </a:gra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5" name="Grupo 30"/>
              <p:cNvGrpSpPr/>
              <p:nvPr/>
            </p:nvGrpSpPr>
            <p:grpSpPr>
              <a:xfrm>
                <a:off x="-44640" y="-164880"/>
                <a:ext cx="12254760" cy="1231920"/>
                <a:chOff x="-44640" y="-164880"/>
                <a:chExt cx="12254760" cy="1231920"/>
              </a:xfrm>
            </p:grpSpPr>
            <p:sp>
              <p:nvSpPr>
                <p:cNvPr id="6" name="Forma libre 31"/>
                <p:cNvSpPr/>
                <p:nvPr/>
              </p:nvSpPr>
              <p:spPr>
                <a:xfrm rot="21435600">
                  <a:off x="-36000" y="126360"/>
                  <a:ext cx="12216960" cy="64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>
                  <a:solidFill>
                    <a:srgbClr val="A9B6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" name="Forma libre 32"/>
                <p:cNvSpPr/>
                <p:nvPr/>
              </p:nvSpPr>
              <p:spPr>
                <a:xfrm rot="21435600">
                  <a:off x="-29520" y="199800"/>
                  <a:ext cx="12233880" cy="52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>
                  <a:solidFill>
                    <a:srgbClr val="549E39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pic>
        <p:nvPicPr>
          <p:cNvPr id="8" name="Imagen 14"/>
          <p:cNvPicPr/>
          <p:nvPr/>
        </p:nvPicPr>
        <p:blipFill>
          <a:blip r:embed="rId14"/>
          <a:stretch/>
        </p:blipFill>
        <p:spPr>
          <a:xfrm>
            <a:off x="10801080" y="-83160"/>
            <a:ext cx="1387080" cy="1251000"/>
          </a:xfrm>
          <a:prstGeom prst="rect">
            <a:avLst/>
          </a:prstGeom>
          <a:ln w="0">
            <a:noFill/>
          </a:ln>
        </p:spPr>
      </p:pic>
      <p:pic>
        <p:nvPicPr>
          <p:cNvPr id="9" name="Imagen 15"/>
          <p:cNvPicPr/>
          <p:nvPr/>
        </p:nvPicPr>
        <p:blipFill>
          <a:blip r:embed="rId15"/>
          <a:stretch/>
        </p:blipFill>
        <p:spPr>
          <a:xfrm>
            <a:off x="132480" y="6086520"/>
            <a:ext cx="2486520" cy="709920"/>
          </a:xfrm>
          <a:prstGeom prst="rect">
            <a:avLst/>
          </a:prstGeom>
          <a:ln w="0">
            <a:noFill/>
          </a:ln>
        </p:spPr>
      </p:pic>
      <p:sp>
        <p:nvSpPr>
          <p:cNvPr id="10" name="Conector recto 4"/>
          <p:cNvSpPr/>
          <p:nvPr/>
        </p:nvSpPr>
        <p:spPr>
          <a:xfrm flipV="1">
            <a:off x="2880" y="5937840"/>
            <a:ext cx="8280" cy="5760"/>
          </a:xfrm>
          <a:prstGeom prst="line">
            <a:avLst/>
          </a:prstGeom>
          <a:ln>
            <a:solidFill>
              <a:srgbClr val="549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onector recto 10"/>
          <p:cNvSpPr/>
          <p:nvPr/>
        </p:nvSpPr>
        <p:spPr>
          <a:xfrm flipV="1">
            <a:off x="2880" y="5937840"/>
            <a:ext cx="8280" cy="5760"/>
          </a:xfrm>
          <a:prstGeom prst="line">
            <a:avLst/>
          </a:prstGeom>
          <a:ln>
            <a:solidFill>
              <a:srgbClr val="549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18360" bIns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s-ES" sz="5600" b="1" strike="noStrike" spc="-1">
                <a:solidFill>
                  <a:srgbClr val="005087"/>
                </a:solidFill>
                <a:latin typeface="Arial"/>
              </a:rPr>
              <a:t>Haga clic para modificar el estilo de título del patrón</a:t>
            </a:r>
            <a:endParaRPr lang="es-ES" sz="56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ftr"/>
          </p:nvPr>
        </p:nvSpPr>
        <p:spPr>
          <a:xfrm>
            <a:off x="7198920" y="6158160"/>
            <a:ext cx="4860360" cy="5673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000" b="0" strike="noStrike" spc="-1">
                <a:solidFill>
                  <a:srgbClr val="0070C0"/>
                </a:solidFill>
                <a:latin typeface="Arial"/>
              </a:rPr>
              <a:t>This project has been funded with support from the European Commission.</a:t>
            </a:r>
            <a:endParaRPr lang="pl-PL" sz="10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US" sz="1000" b="0" strike="noStrike" spc="-1">
                <a:solidFill>
                  <a:srgbClr val="0070C0"/>
                </a:solidFill>
                <a:latin typeface="Arial"/>
              </a:rPr>
              <a:t>This publication reflects the views only of the author, and the Commission cannot be held responsible for any use which may be made of the information contained therein.</a:t>
            </a:r>
            <a:endParaRPr lang="pl-PL" sz="1000" b="0" strike="noStrike" spc="-1"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6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1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o 24"/>
          <p:cNvGrpSpPr/>
          <p:nvPr/>
        </p:nvGrpSpPr>
        <p:grpSpPr>
          <a:xfrm>
            <a:off x="-44640" y="-164880"/>
            <a:ext cx="12254760" cy="6961680"/>
            <a:chOff x="-44640" y="-164880"/>
            <a:chExt cx="12254760" cy="6961680"/>
          </a:xfrm>
        </p:grpSpPr>
        <p:sp>
          <p:nvSpPr>
            <p:cNvPr id="52" name="Rectángulo 25"/>
            <p:cNvSpPr/>
            <p:nvPr/>
          </p:nvSpPr>
          <p:spPr>
            <a:xfrm>
              <a:off x="-4320" y="-60840"/>
              <a:ext cx="12188520" cy="685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3" name="Grupo 26"/>
            <p:cNvGrpSpPr/>
            <p:nvPr/>
          </p:nvGrpSpPr>
          <p:grpSpPr>
            <a:xfrm>
              <a:off x="-44640" y="-164880"/>
              <a:ext cx="12254760" cy="1231920"/>
              <a:chOff x="-44640" y="-164880"/>
              <a:chExt cx="12254760" cy="1231920"/>
            </a:xfrm>
          </p:grpSpPr>
          <p:sp>
            <p:nvSpPr>
              <p:cNvPr id="54" name="Forma libre 27"/>
              <p:cNvSpPr/>
              <p:nvPr/>
            </p:nvSpPr>
            <p:spPr>
              <a:xfrm>
                <a:off x="-23400" y="-82440"/>
                <a:ext cx="12216960" cy="104112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087"/>
                  </a:gs>
                  <a:gs pos="100000">
                    <a:srgbClr val="BC9211">
                      <a:alpha val="55294"/>
                    </a:srgbClr>
                  </a:gs>
                </a:gsLst>
                <a:lin ang="5400000"/>
              </a:gra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Forma libre 28"/>
              <p:cNvSpPr/>
              <p:nvPr/>
            </p:nvSpPr>
            <p:spPr>
              <a:xfrm>
                <a:off x="5831280" y="-82440"/>
                <a:ext cx="6349680" cy="63792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20000">
                    <a:srgbClr val="BC9211"/>
                  </a:gs>
                  <a:gs pos="100000">
                    <a:srgbClr val="005087"/>
                  </a:gs>
                </a:gsLst>
                <a:lin ang="16200000"/>
              </a:gra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56" name="Grupo 30"/>
              <p:cNvGrpSpPr/>
              <p:nvPr/>
            </p:nvGrpSpPr>
            <p:grpSpPr>
              <a:xfrm>
                <a:off x="-44640" y="-164880"/>
                <a:ext cx="12254760" cy="1231920"/>
                <a:chOff x="-44640" y="-164880"/>
                <a:chExt cx="12254760" cy="1231920"/>
              </a:xfrm>
            </p:grpSpPr>
            <p:sp>
              <p:nvSpPr>
                <p:cNvPr id="57" name="Forma libre 31"/>
                <p:cNvSpPr/>
                <p:nvPr/>
              </p:nvSpPr>
              <p:spPr>
                <a:xfrm rot="21435600">
                  <a:off x="-36000" y="126360"/>
                  <a:ext cx="12216960" cy="64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>
                  <a:solidFill>
                    <a:srgbClr val="A9B6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" name="Forma libre 32"/>
                <p:cNvSpPr/>
                <p:nvPr/>
              </p:nvSpPr>
              <p:spPr>
                <a:xfrm rot="21435600">
                  <a:off x="-29520" y="199800"/>
                  <a:ext cx="12233880" cy="52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>
                  <a:solidFill>
                    <a:srgbClr val="549E39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pic>
        <p:nvPicPr>
          <p:cNvPr id="59" name="Imagen 14"/>
          <p:cNvPicPr/>
          <p:nvPr/>
        </p:nvPicPr>
        <p:blipFill>
          <a:blip r:embed="rId15"/>
          <a:stretch/>
        </p:blipFill>
        <p:spPr>
          <a:xfrm>
            <a:off x="10801080" y="-83160"/>
            <a:ext cx="1387080" cy="1251000"/>
          </a:xfrm>
          <a:prstGeom prst="rect">
            <a:avLst/>
          </a:prstGeom>
          <a:ln w="0">
            <a:noFill/>
          </a:ln>
        </p:spPr>
      </p:pic>
      <p:pic>
        <p:nvPicPr>
          <p:cNvPr id="60" name="Imagen 15"/>
          <p:cNvPicPr/>
          <p:nvPr/>
        </p:nvPicPr>
        <p:blipFill>
          <a:blip r:embed="rId16"/>
          <a:stretch/>
        </p:blipFill>
        <p:spPr>
          <a:xfrm>
            <a:off x="132480" y="6086520"/>
            <a:ext cx="2486520" cy="70992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190880" cy="1142640"/>
          </a:xfrm>
          <a:prstGeom prst="rect">
            <a:avLst/>
          </a:prstGeom>
        </p:spPr>
        <p:txBody>
          <a:bodyPr lIns="0" tIns="4500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5000" b="0" strike="noStrike" spc="-1">
                <a:solidFill>
                  <a:srgbClr val="005087"/>
                </a:solidFill>
                <a:latin typeface="Arial"/>
              </a:rPr>
              <a:t>Haga clic para modificar el estilo de título del patrón</a:t>
            </a:r>
            <a:endParaRPr lang="es-ES" sz="5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935360"/>
            <a:ext cx="10972440" cy="43887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lang="es-ES" sz="2600" b="0" strike="noStrike" spc="-1">
                <a:solidFill>
                  <a:srgbClr val="000000"/>
                </a:solidFill>
                <a:latin typeface="Arial"/>
              </a:rPr>
              <a:t>Haga clic para modificar los estilos de texto del patrón</a:t>
            </a:r>
          </a:p>
          <a:p>
            <a:pPr marL="640080" lvl="1" indent="-246600">
              <a:lnSpc>
                <a:spcPct val="100000"/>
              </a:lnSpc>
              <a:spcBef>
                <a:spcPts val="479"/>
              </a:spcBef>
              <a:buClr>
                <a:srgbClr val="2A4F1C"/>
              </a:buClr>
              <a:buSzPct val="85000"/>
              <a:buFont typeface="Wingdings 2" charset="2"/>
              <a:buChar char="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Segundo nivel</a:t>
            </a:r>
          </a:p>
          <a:p>
            <a:pPr marL="914400" lvl="2" indent="-246600">
              <a:lnSpc>
                <a:spcPct val="100000"/>
              </a:lnSpc>
              <a:spcBef>
                <a:spcPts val="420"/>
              </a:spcBef>
              <a:buClr>
                <a:srgbClr val="455C19"/>
              </a:buClr>
              <a:buSzPct val="70000"/>
              <a:buFont typeface="Wingdings 2" charset="2"/>
              <a:buChar char=""/>
            </a:pPr>
            <a:r>
              <a:rPr lang="es-ES" sz="2100" b="0" strike="noStrike" spc="-1">
                <a:solidFill>
                  <a:srgbClr val="000000"/>
                </a:solidFill>
                <a:latin typeface="Arial"/>
              </a:rPr>
              <a:t>Tercer nivel</a:t>
            </a:r>
          </a:p>
          <a:p>
            <a:pPr marL="1188720" lvl="3" indent="-209880">
              <a:lnSpc>
                <a:spcPct val="100000"/>
              </a:lnSpc>
              <a:spcBef>
                <a:spcPts val="400"/>
              </a:spcBef>
              <a:buClr>
                <a:srgbClr val="626B1A"/>
              </a:buClr>
              <a:buSzPct val="65000"/>
              <a:buFont typeface="Wingdings 2" charset="2"/>
              <a:buChar char="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Cuarto nivel</a:t>
            </a:r>
          </a:p>
          <a:p>
            <a:pPr marL="1463040" lvl="4" indent="-209880">
              <a:lnSpc>
                <a:spcPct val="100000"/>
              </a:lnSpc>
              <a:spcBef>
                <a:spcPts val="400"/>
              </a:spcBef>
              <a:buClr>
                <a:srgbClr val="027159"/>
              </a:buClr>
              <a:buSzPct val="65000"/>
              <a:buFont typeface="Wingdings 2" charset="2"/>
              <a:buChar char="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</a:t>
            </a:r>
          </a:p>
        </p:txBody>
      </p:sp>
      <p:sp>
        <p:nvSpPr>
          <p:cNvPr id="63" name="Marcador de pie de página 21"/>
          <p:cNvSpPr/>
          <p:nvPr/>
        </p:nvSpPr>
        <p:spPr>
          <a:xfrm>
            <a:off x="7198920" y="6158160"/>
            <a:ext cx="4860360" cy="5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000" b="0" strike="noStrike" spc="-1">
                <a:solidFill>
                  <a:srgbClr val="0070C0"/>
                </a:solidFill>
                <a:latin typeface="Arial"/>
              </a:rPr>
              <a:t>This project has been funded with support from the European Commission.</a:t>
            </a:r>
            <a:endParaRPr lang="pl-PL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000" b="0" strike="noStrike" spc="-1">
                <a:solidFill>
                  <a:srgbClr val="0070C0"/>
                </a:solidFill>
                <a:latin typeface="Arial"/>
              </a:rPr>
              <a:t>This publication reflects the views only of the author, and the Commission cannot be held responsible for any use which may be made of the information contained therein.</a:t>
            </a:r>
            <a:endParaRPr lang="pl-PL" sz="1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;p2" descr="Death_to_stock_photography_Vibrant-(9-of-10).jpg"/>
          <p:cNvPicPr/>
          <p:nvPr/>
        </p:nvPicPr>
        <p:blipFill>
          <a:blip r:embed="rId14"/>
          <a:stretch/>
        </p:blipFill>
        <p:spPr>
          <a:xfrm>
            <a:off x="2653920" y="-20520"/>
            <a:ext cx="1383480" cy="1383480"/>
          </a:xfrm>
          <a:prstGeom prst="rect">
            <a:avLst/>
          </a:prstGeom>
          <a:ln w="0">
            <a:noFill/>
          </a:ln>
        </p:spPr>
      </p:pic>
      <p:pic>
        <p:nvPicPr>
          <p:cNvPr id="101" name="Google Shape;11;p2" descr="Death_to_stock_communicate_hands_2.jpg"/>
          <p:cNvPicPr/>
          <p:nvPr/>
        </p:nvPicPr>
        <p:blipFill>
          <a:blip r:embed="rId15"/>
          <a:stretch/>
        </p:blipFill>
        <p:spPr>
          <a:xfrm>
            <a:off x="10721520" y="2655720"/>
            <a:ext cx="1546200" cy="1546200"/>
          </a:xfrm>
          <a:prstGeom prst="rect">
            <a:avLst/>
          </a:prstGeom>
          <a:ln w="0">
            <a:noFill/>
          </a:ln>
        </p:spPr>
      </p:pic>
      <p:pic>
        <p:nvPicPr>
          <p:cNvPr id="102" name="Google Shape;12;p2" descr="Death_to_stock_photography_Vibrant-(10-of-10).jpg"/>
          <p:cNvPicPr/>
          <p:nvPr/>
        </p:nvPicPr>
        <p:blipFill>
          <a:blip r:embed="rId16"/>
          <a:stretch/>
        </p:blipFill>
        <p:spPr>
          <a:xfrm>
            <a:off x="-93960" y="4109040"/>
            <a:ext cx="2760480" cy="2760480"/>
          </a:xfrm>
          <a:prstGeom prst="rect">
            <a:avLst/>
          </a:prstGeom>
          <a:ln w="0">
            <a:noFill/>
          </a:ln>
        </p:spPr>
      </p:pic>
      <p:pic>
        <p:nvPicPr>
          <p:cNvPr id="103" name="Google Shape;13;p2" descr="Death_to_stock_communicate_hands_5.jpg"/>
          <p:cNvPicPr/>
          <p:nvPr/>
        </p:nvPicPr>
        <p:blipFill>
          <a:blip r:embed="rId17"/>
          <a:stretch/>
        </p:blipFill>
        <p:spPr>
          <a:xfrm>
            <a:off x="9524880" y="2520"/>
            <a:ext cx="2742840" cy="2742480"/>
          </a:xfrm>
          <a:prstGeom prst="rect">
            <a:avLst/>
          </a:prstGeom>
          <a:ln w="0">
            <a:noFill/>
          </a:ln>
        </p:spPr>
      </p:pic>
      <p:pic>
        <p:nvPicPr>
          <p:cNvPr id="104" name="Google Shape;14;p2" descr="Death_to_stock_communicate_hands_9-.jpg"/>
          <p:cNvPicPr/>
          <p:nvPr/>
        </p:nvPicPr>
        <p:blipFill>
          <a:blip r:embed="rId18"/>
          <a:stretch/>
        </p:blipFill>
        <p:spPr>
          <a:xfrm>
            <a:off x="-95400" y="1356120"/>
            <a:ext cx="2760480" cy="2760480"/>
          </a:xfrm>
          <a:prstGeom prst="rect">
            <a:avLst/>
          </a:prstGeom>
          <a:ln w="0">
            <a:noFill/>
          </a:ln>
        </p:spPr>
      </p:pic>
      <p:sp>
        <p:nvSpPr>
          <p:cNvPr id="105" name="Google Shape;15;p2"/>
          <p:cNvSpPr/>
          <p:nvPr/>
        </p:nvSpPr>
        <p:spPr>
          <a:xfrm>
            <a:off x="-96840" y="2730600"/>
            <a:ext cx="1383480" cy="138348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Google Shape;16;p2"/>
          <p:cNvSpPr/>
          <p:nvPr/>
        </p:nvSpPr>
        <p:spPr>
          <a:xfrm>
            <a:off x="1286640" y="5486040"/>
            <a:ext cx="1383480" cy="1383480"/>
          </a:xfrm>
          <a:prstGeom prst="rect">
            <a:avLst/>
          </a:prstGeom>
          <a:solidFill>
            <a:srgbClr val="CEDBE0">
              <a:alpha val="33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7" name="Google Shape;17;p2" descr="DeathtoStock_Clementine10.jpg"/>
          <p:cNvPicPr/>
          <p:nvPr/>
        </p:nvPicPr>
        <p:blipFill>
          <a:blip r:embed="rId19"/>
          <a:stretch/>
        </p:blipFill>
        <p:spPr>
          <a:xfrm>
            <a:off x="5408640" y="5481720"/>
            <a:ext cx="1383480" cy="1382760"/>
          </a:xfrm>
          <a:prstGeom prst="rect">
            <a:avLst/>
          </a:prstGeom>
          <a:ln w="0">
            <a:noFill/>
          </a:ln>
        </p:spPr>
      </p:pic>
      <p:pic>
        <p:nvPicPr>
          <p:cNvPr id="108" name="Google Shape;18;p2" descr="Death_to_stock_communicate_hands_4.jpg"/>
          <p:cNvPicPr/>
          <p:nvPr/>
        </p:nvPicPr>
        <p:blipFill>
          <a:blip r:embed="rId20"/>
          <a:stretch/>
        </p:blipFill>
        <p:spPr>
          <a:xfrm>
            <a:off x="9523080" y="4113360"/>
            <a:ext cx="2760480" cy="2760480"/>
          </a:xfrm>
          <a:prstGeom prst="rect">
            <a:avLst/>
          </a:prstGeom>
          <a:ln w="0">
            <a:noFill/>
          </a:ln>
        </p:spPr>
      </p:pic>
      <p:pic>
        <p:nvPicPr>
          <p:cNvPr id="109" name="Google Shape;19;p2" descr="DeathtoStock_Simplify3.jpg"/>
          <p:cNvPicPr/>
          <p:nvPr/>
        </p:nvPicPr>
        <p:blipFill>
          <a:blip r:embed="rId21"/>
          <a:stretch/>
        </p:blipFill>
        <p:spPr>
          <a:xfrm>
            <a:off x="-88560" y="-23760"/>
            <a:ext cx="1383480" cy="1383480"/>
          </a:xfrm>
          <a:prstGeom prst="rect">
            <a:avLst/>
          </a:prstGeom>
          <a:ln w="0">
            <a:noFill/>
          </a:ln>
        </p:spPr>
      </p:pic>
      <p:pic>
        <p:nvPicPr>
          <p:cNvPr id="110" name="Google Shape;20;p2" descr="Death_to_stock_communicate_hands_1.jpg"/>
          <p:cNvPicPr/>
          <p:nvPr/>
        </p:nvPicPr>
        <p:blipFill>
          <a:blip r:embed="rId22"/>
          <a:stretch/>
        </p:blipFill>
        <p:spPr>
          <a:xfrm>
            <a:off x="6775920" y="-23760"/>
            <a:ext cx="1383480" cy="1383480"/>
          </a:xfrm>
          <a:prstGeom prst="rect">
            <a:avLst/>
          </a:prstGeom>
          <a:ln w="0">
            <a:noFill/>
          </a:ln>
        </p:spPr>
      </p:pic>
      <p:pic>
        <p:nvPicPr>
          <p:cNvPr id="111" name="Google Shape;21;p2" descr="Death_to_stock_communicate_hands_3.jpg"/>
          <p:cNvPicPr/>
          <p:nvPr/>
        </p:nvPicPr>
        <p:blipFill>
          <a:blip r:embed="rId23"/>
          <a:stretch/>
        </p:blipFill>
        <p:spPr>
          <a:xfrm>
            <a:off x="4025160" y="5474160"/>
            <a:ext cx="1383480" cy="1383480"/>
          </a:xfrm>
          <a:prstGeom prst="rect">
            <a:avLst/>
          </a:prstGeom>
          <a:ln w="0">
            <a:noFill/>
          </a:ln>
        </p:spPr>
      </p:pic>
      <p:sp>
        <p:nvSpPr>
          <p:cNvPr id="112" name="Google Shape;22;p2"/>
          <p:cNvSpPr/>
          <p:nvPr/>
        </p:nvSpPr>
        <p:spPr>
          <a:xfrm flipH="1">
            <a:off x="1294560" y="-7920"/>
            <a:ext cx="1371240" cy="1371600"/>
          </a:xfrm>
          <a:prstGeom prst="rect">
            <a:avLst/>
          </a:prstGeom>
          <a:solidFill>
            <a:srgbClr val="B0D85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Google Shape;23;p2"/>
          <p:cNvSpPr/>
          <p:nvPr/>
        </p:nvSpPr>
        <p:spPr>
          <a:xfrm flipH="1">
            <a:off x="2665800" y="5486040"/>
            <a:ext cx="1371240" cy="1371600"/>
          </a:xfrm>
          <a:prstGeom prst="rect">
            <a:avLst/>
          </a:prstGeom>
          <a:solidFill>
            <a:srgbClr val="EDC67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Google Shape;24;p2"/>
          <p:cNvSpPr/>
          <p:nvPr/>
        </p:nvSpPr>
        <p:spPr>
          <a:xfrm flipH="1">
            <a:off x="4037760" y="0"/>
            <a:ext cx="1371240" cy="137160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Google Shape;25;p2"/>
          <p:cNvSpPr/>
          <p:nvPr/>
        </p:nvSpPr>
        <p:spPr>
          <a:xfrm flipH="1">
            <a:off x="6780960" y="5486040"/>
            <a:ext cx="1371240" cy="137160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Google Shape;26;p2"/>
          <p:cNvSpPr/>
          <p:nvPr/>
        </p:nvSpPr>
        <p:spPr>
          <a:xfrm flipH="1">
            <a:off x="8152200" y="5486040"/>
            <a:ext cx="1371240" cy="13716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Google Shape;27;p2"/>
          <p:cNvSpPr/>
          <p:nvPr/>
        </p:nvSpPr>
        <p:spPr>
          <a:xfrm flipH="1">
            <a:off x="8156160" y="-12960"/>
            <a:ext cx="1371240" cy="1371600"/>
          </a:xfrm>
          <a:prstGeom prst="rect">
            <a:avLst/>
          </a:prstGeom>
          <a:solidFill>
            <a:srgbClr val="37A9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Google Shape;28;p2"/>
          <p:cNvSpPr/>
          <p:nvPr/>
        </p:nvSpPr>
        <p:spPr>
          <a:xfrm flipH="1">
            <a:off x="5409000" y="0"/>
            <a:ext cx="1371240" cy="1371600"/>
          </a:xfrm>
          <a:prstGeom prst="rect">
            <a:avLst/>
          </a:prstGeom>
          <a:solidFill>
            <a:srgbClr val="FAA99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Google Shape;29;p2"/>
          <p:cNvSpPr/>
          <p:nvPr/>
        </p:nvSpPr>
        <p:spPr>
          <a:xfrm>
            <a:off x="2666520" y="1358640"/>
            <a:ext cx="6858000" cy="412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948840" y="2655720"/>
            <a:ext cx="4294080" cy="15462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pl-PL" sz="30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21" name="Google Shape;31;p2"/>
          <p:cNvSpPr/>
          <p:nvPr/>
        </p:nvSpPr>
        <p:spPr>
          <a:xfrm flipH="1">
            <a:off x="9526320" y="341748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Google Shape;32;p2"/>
          <p:cNvSpPr/>
          <p:nvPr/>
        </p:nvSpPr>
        <p:spPr>
          <a:xfrm flipH="1">
            <a:off x="3342960" y="66708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Google Shape;33;p2"/>
          <p:cNvSpPr/>
          <p:nvPr/>
        </p:nvSpPr>
        <p:spPr>
          <a:xfrm flipH="1">
            <a:off x="10896120" y="0"/>
            <a:ext cx="1294920" cy="129456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Google Shape;34;p2"/>
          <p:cNvSpPr/>
          <p:nvPr/>
        </p:nvSpPr>
        <p:spPr>
          <a:xfrm>
            <a:off x="6088320" y="0"/>
            <a:ext cx="691200" cy="691200"/>
          </a:xfrm>
          <a:prstGeom prst="rect">
            <a:avLst/>
          </a:prstGeom>
          <a:solidFill>
            <a:srgbClr val="CEDBE0">
              <a:alpha val="33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Google Shape;35;p2"/>
          <p:cNvSpPr/>
          <p:nvPr/>
        </p:nvSpPr>
        <p:spPr>
          <a:xfrm flipH="1">
            <a:off x="603720" y="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Google Shape;36;p2"/>
          <p:cNvSpPr/>
          <p:nvPr/>
        </p:nvSpPr>
        <p:spPr>
          <a:xfrm>
            <a:off x="9518400" y="4113360"/>
            <a:ext cx="1383480" cy="138348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Google Shape;37;p2"/>
          <p:cNvSpPr/>
          <p:nvPr/>
        </p:nvSpPr>
        <p:spPr>
          <a:xfrm flipH="1">
            <a:off x="9524520" y="2742840"/>
            <a:ext cx="1383480" cy="138348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6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6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6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39;p3" descr="Death_to_stock_photography_Vibrant-(9-of-10).jpg"/>
          <p:cNvPicPr/>
          <p:nvPr/>
        </p:nvPicPr>
        <p:blipFill>
          <a:blip r:embed="rId14"/>
          <a:stretch/>
        </p:blipFill>
        <p:spPr>
          <a:xfrm>
            <a:off x="2653920" y="-20520"/>
            <a:ext cx="1383480" cy="1383480"/>
          </a:xfrm>
          <a:prstGeom prst="rect">
            <a:avLst/>
          </a:prstGeom>
          <a:ln w="0">
            <a:noFill/>
          </a:ln>
        </p:spPr>
      </p:pic>
      <p:pic>
        <p:nvPicPr>
          <p:cNvPr id="166" name="Google Shape;40;p3" descr="Death_to_stock_communicate_hands_2.jpg"/>
          <p:cNvPicPr/>
          <p:nvPr/>
        </p:nvPicPr>
        <p:blipFill>
          <a:blip r:embed="rId15"/>
          <a:stretch/>
        </p:blipFill>
        <p:spPr>
          <a:xfrm>
            <a:off x="10721520" y="2655720"/>
            <a:ext cx="1546200" cy="154620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41;p3" descr="Death_to_stock_photography_Vibrant-(10-of-10).jpg"/>
          <p:cNvPicPr/>
          <p:nvPr/>
        </p:nvPicPr>
        <p:blipFill>
          <a:blip r:embed="rId16"/>
          <a:stretch/>
        </p:blipFill>
        <p:spPr>
          <a:xfrm>
            <a:off x="-93960" y="4109040"/>
            <a:ext cx="2760480" cy="2760480"/>
          </a:xfrm>
          <a:prstGeom prst="rect">
            <a:avLst/>
          </a:prstGeom>
          <a:ln w="0">
            <a:noFill/>
          </a:ln>
        </p:spPr>
      </p:pic>
      <p:pic>
        <p:nvPicPr>
          <p:cNvPr id="168" name="Google Shape;42;p3" descr="Death_to_stock_communicate_hands_5.jpg"/>
          <p:cNvPicPr/>
          <p:nvPr/>
        </p:nvPicPr>
        <p:blipFill>
          <a:blip r:embed="rId17"/>
          <a:stretch/>
        </p:blipFill>
        <p:spPr>
          <a:xfrm>
            <a:off x="9524880" y="2520"/>
            <a:ext cx="2742840" cy="2742480"/>
          </a:xfrm>
          <a:prstGeom prst="rect">
            <a:avLst/>
          </a:prstGeom>
          <a:ln w="0">
            <a:noFill/>
          </a:ln>
        </p:spPr>
      </p:pic>
      <p:pic>
        <p:nvPicPr>
          <p:cNvPr id="169" name="Google Shape;43;p3" descr="Death_to_stock_communicate_hands_9-.jpg"/>
          <p:cNvPicPr/>
          <p:nvPr/>
        </p:nvPicPr>
        <p:blipFill>
          <a:blip r:embed="rId18"/>
          <a:stretch/>
        </p:blipFill>
        <p:spPr>
          <a:xfrm>
            <a:off x="-95400" y="1356120"/>
            <a:ext cx="2760480" cy="2760480"/>
          </a:xfrm>
          <a:prstGeom prst="rect">
            <a:avLst/>
          </a:prstGeom>
          <a:ln w="0">
            <a:noFill/>
          </a:ln>
        </p:spPr>
      </p:pic>
      <p:sp>
        <p:nvSpPr>
          <p:cNvPr id="170" name="Google Shape;44;p3"/>
          <p:cNvSpPr/>
          <p:nvPr/>
        </p:nvSpPr>
        <p:spPr>
          <a:xfrm>
            <a:off x="-96840" y="2730600"/>
            <a:ext cx="1383480" cy="138348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1" name="Google Shape;45;p3" descr="DeathtoStock_Clementine10.jpg"/>
          <p:cNvPicPr/>
          <p:nvPr/>
        </p:nvPicPr>
        <p:blipFill>
          <a:blip r:embed="rId19"/>
          <a:stretch/>
        </p:blipFill>
        <p:spPr>
          <a:xfrm>
            <a:off x="5408640" y="5481720"/>
            <a:ext cx="1383480" cy="1382760"/>
          </a:xfrm>
          <a:prstGeom prst="rect">
            <a:avLst/>
          </a:prstGeom>
          <a:ln w="0">
            <a:noFill/>
          </a:ln>
        </p:spPr>
      </p:pic>
      <p:pic>
        <p:nvPicPr>
          <p:cNvPr id="172" name="Google Shape;46;p3" descr="Death_to_stock_communicate_hands_4.jpg"/>
          <p:cNvPicPr/>
          <p:nvPr/>
        </p:nvPicPr>
        <p:blipFill>
          <a:blip r:embed="rId20"/>
          <a:stretch/>
        </p:blipFill>
        <p:spPr>
          <a:xfrm>
            <a:off x="9523080" y="4113360"/>
            <a:ext cx="2760480" cy="2760480"/>
          </a:xfrm>
          <a:prstGeom prst="rect">
            <a:avLst/>
          </a:prstGeom>
          <a:ln w="0">
            <a:noFill/>
          </a:ln>
        </p:spPr>
      </p:pic>
      <p:pic>
        <p:nvPicPr>
          <p:cNvPr id="173" name="Google Shape;47;p3" descr="DeathtoStock_Simplify3.jpg"/>
          <p:cNvPicPr/>
          <p:nvPr/>
        </p:nvPicPr>
        <p:blipFill>
          <a:blip r:embed="rId21"/>
          <a:stretch/>
        </p:blipFill>
        <p:spPr>
          <a:xfrm>
            <a:off x="-88560" y="-23760"/>
            <a:ext cx="1383480" cy="1383480"/>
          </a:xfrm>
          <a:prstGeom prst="rect">
            <a:avLst/>
          </a:prstGeom>
          <a:ln w="0">
            <a:noFill/>
          </a:ln>
        </p:spPr>
      </p:pic>
      <p:pic>
        <p:nvPicPr>
          <p:cNvPr id="174" name="Google Shape;48;p3" descr="Death_to_stock_communicate_hands_1.jpg"/>
          <p:cNvPicPr/>
          <p:nvPr/>
        </p:nvPicPr>
        <p:blipFill>
          <a:blip r:embed="rId22"/>
          <a:stretch/>
        </p:blipFill>
        <p:spPr>
          <a:xfrm>
            <a:off x="6775920" y="-23760"/>
            <a:ext cx="1383480" cy="1383480"/>
          </a:xfrm>
          <a:prstGeom prst="rect">
            <a:avLst/>
          </a:prstGeom>
          <a:ln w="0">
            <a:noFill/>
          </a:ln>
        </p:spPr>
      </p:pic>
      <p:pic>
        <p:nvPicPr>
          <p:cNvPr id="175" name="Google Shape;49;p3" descr="Death_to_stock_communicate_hands_3.jpg"/>
          <p:cNvPicPr/>
          <p:nvPr/>
        </p:nvPicPr>
        <p:blipFill>
          <a:blip r:embed="rId23"/>
          <a:stretch/>
        </p:blipFill>
        <p:spPr>
          <a:xfrm>
            <a:off x="4025160" y="5474160"/>
            <a:ext cx="1383480" cy="1383480"/>
          </a:xfrm>
          <a:prstGeom prst="rect">
            <a:avLst/>
          </a:prstGeom>
          <a:ln w="0">
            <a:noFill/>
          </a:ln>
        </p:spPr>
      </p:pic>
      <p:sp>
        <p:nvSpPr>
          <p:cNvPr id="176" name="Google Shape;50;p3"/>
          <p:cNvSpPr/>
          <p:nvPr/>
        </p:nvSpPr>
        <p:spPr>
          <a:xfrm flipH="1">
            <a:off x="1294560" y="-7920"/>
            <a:ext cx="1371240" cy="137160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Google Shape;51;p3"/>
          <p:cNvSpPr/>
          <p:nvPr/>
        </p:nvSpPr>
        <p:spPr>
          <a:xfrm flipH="1">
            <a:off x="2665800" y="5486040"/>
            <a:ext cx="1371240" cy="137160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Google Shape;52;p3"/>
          <p:cNvSpPr/>
          <p:nvPr/>
        </p:nvSpPr>
        <p:spPr>
          <a:xfrm flipH="1">
            <a:off x="4037760" y="0"/>
            <a:ext cx="1371240" cy="137160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Google Shape;53;p3"/>
          <p:cNvSpPr/>
          <p:nvPr/>
        </p:nvSpPr>
        <p:spPr>
          <a:xfrm flipH="1">
            <a:off x="6780960" y="5486040"/>
            <a:ext cx="1371240" cy="137160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Google Shape;54;p3"/>
          <p:cNvSpPr/>
          <p:nvPr/>
        </p:nvSpPr>
        <p:spPr>
          <a:xfrm flipH="1">
            <a:off x="8152200" y="5486040"/>
            <a:ext cx="1371240" cy="13716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Google Shape;55;p3"/>
          <p:cNvSpPr/>
          <p:nvPr/>
        </p:nvSpPr>
        <p:spPr>
          <a:xfrm flipH="1">
            <a:off x="8156160" y="-12960"/>
            <a:ext cx="1371240" cy="137160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Google Shape;56;p3"/>
          <p:cNvSpPr/>
          <p:nvPr/>
        </p:nvSpPr>
        <p:spPr>
          <a:xfrm flipH="1">
            <a:off x="5409000" y="0"/>
            <a:ext cx="1371240" cy="137160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Google Shape;57;p3"/>
          <p:cNvSpPr/>
          <p:nvPr/>
        </p:nvSpPr>
        <p:spPr>
          <a:xfrm flipH="1">
            <a:off x="3342960" y="66708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Google Shape;58;p3"/>
          <p:cNvSpPr/>
          <p:nvPr/>
        </p:nvSpPr>
        <p:spPr>
          <a:xfrm>
            <a:off x="6088320" y="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Google Shape;59;p3"/>
          <p:cNvSpPr/>
          <p:nvPr/>
        </p:nvSpPr>
        <p:spPr>
          <a:xfrm flipH="1">
            <a:off x="603720" y="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Google Shape;60;p3"/>
          <p:cNvSpPr/>
          <p:nvPr/>
        </p:nvSpPr>
        <p:spPr>
          <a:xfrm>
            <a:off x="1286640" y="1358640"/>
            <a:ext cx="9609480" cy="412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685960" y="2110680"/>
            <a:ext cx="6819480" cy="15462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88" name="Google Shape;63;p3"/>
          <p:cNvSpPr/>
          <p:nvPr/>
        </p:nvSpPr>
        <p:spPr>
          <a:xfrm>
            <a:off x="6763680" y="6153840"/>
            <a:ext cx="691200" cy="691200"/>
          </a:xfrm>
          <a:prstGeom prst="rect">
            <a:avLst/>
          </a:prstGeom>
          <a:solidFill>
            <a:srgbClr val="CEDBE0">
              <a:alpha val="33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6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6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6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112;p6" descr="Death_to_stock_photography_Vibrant-(10-of-10).jpg"/>
          <p:cNvPicPr/>
          <p:nvPr/>
        </p:nvPicPr>
        <p:blipFill>
          <a:blip r:embed="rId14"/>
          <a:stretch/>
        </p:blipFill>
        <p:spPr>
          <a:xfrm>
            <a:off x="9426240" y="1383480"/>
            <a:ext cx="2760480" cy="2760480"/>
          </a:xfrm>
          <a:prstGeom prst="rect">
            <a:avLst/>
          </a:prstGeom>
          <a:ln w="0">
            <a:noFill/>
          </a:ln>
        </p:spPr>
      </p:pic>
      <p:sp>
        <p:nvSpPr>
          <p:cNvPr id="227" name="Google Shape;113;p6"/>
          <p:cNvSpPr/>
          <p:nvPr/>
        </p:nvSpPr>
        <p:spPr>
          <a:xfrm>
            <a:off x="9426600" y="2762640"/>
            <a:ext cx="1383480" cy="1383480"/>
          </a:xfrm>
          <a:prstGeom prst="rect">
            <a:avLst/>
          </a:prstGeom>
          <a:solidFill>
            <a:srgbClr val="CEDBE0">
              <a:alpha val="33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8" name="Google Shape;114;p6" descr="Death_to_stock_photography_Vibrant-(9-of-10).jpg"/>
          <p:cNvPicPr/>
          <p:nvPr/>
        </p:nvPicPr>
        <p:blipFill>
          <a:blip r:embed="rId15"/>
          <a:stretch/>
        </p:blipFill>
        <p:spPr>
          <a:xfrm>
            <a:off x="10803240" y="0"/>
            <a:ext cx="1383480" cy="1383480"/>
          </a:xfrm>
          <a:prstGeom prst="rect">
            <a:avLst/>
          </a:prstGeom>
          <a:ln w="0">
            <a:noFill/>
          </a:ln>
        </p:spPr>
      </p:pic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456640" y="1595880"/>
            <a:ext cx="5874840" cy="82908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2456640" y="2425320"/>
            <a:ext cx="2896920" cy="41418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417280" y="2425320"/>
            <a:ext cx="2914200" cy="41418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232" name="Google Shape;118;p6"/>
          <p:cNvSpPr/>
          <p:nvPr/>
        </p:nvSpPr>
        <p:spPr>
          <a:xfrm>
            <a:off x="10803240" y="4146480"/>
            <a:ext cx="1383480" cy="138348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Google Shape;119;p6"/>
          <p:cNvSpPr/>
          <p:nvPr/>
        </p:nvSpPr>
        <p:spPr>
          <a:xfrm>
            <a:off x="9426600" y="0"/>
            <a:ext cx="1383480" cy="138348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Google Shape;120;p6"/>
          <p:cNvSpPr/>
          <p:nvPr/>
        </p:nvSpPr>
        <p:spPr>
          <a:xfrm>
            <a:off x="0" y="5474160"/>
            <a:ext cx="1383480" cy="1383480"/>
          </a:xfrm>
          <a:prstGeom prst="rect">
            <a:avLst/>
          </a:prstGeom>
          <a:solidFill>
            <a:srgbClr val="37A9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Google Shape;121;p6"/>
          <p:cNvSpPr/>
          <p:nvPr/>
        </p:nvSpPr>
        <p:spPr>
          <a:xfrm>
            <a:off x="1383840" y="6165720"/>
            <a:ext cx="691200" cy="69120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Google Shape;122;p6"/>
          <p:cNvSpPr/>
          <p:nvPr/>
        </p:nvSpPr>
        <p:spPr>
          <a:xfrm>
            <a:off x="0" y="5474160"/>
            <a:ext cx="691200" cy="69120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Google Shape;123;p6"/>
          <p:cNvSpPr/>
          <p:nvPr/>
        </p:nvSpPr>
        <p:spPr>
          <a:xfrm>
            <a:off x="11495520" y="5528160"/>
            <a:ext cx="691200" cy="691200"/>
          </a:xfrm>
          <a:prstGeom prst="rect">
            <a:avLst/>
          </a:prstGeom>
          <a:solidFill>
            <a:srgbClr val="37A9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Google Shape;124;p6"/>
          <p:cNvSpPr/>
          <p:nvPr/>
        </p:nvSpPr>
        <p:spPr>
          <a:xfrm>
            <a:off x="11495520" y="483660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9" name="Google Shape;125;p6"/>
          <p:cNvGrpSpPr/>
          <p:nvPr/>
        </p:nvGrpSpPr>
        <p:grpSpPr>
          <a:xfrm>
            <a:off x="9898560" y="3124800"/>
            <a:ext cx="439200" cy="695880"/>
            <a:chOff x="9898560" y="3124800"/>
            <a:chExt cx="439200" cy="695880"/>
          </a:xfrm>
        </p:grpSpPr>
        <p:sp>
          <p:nvSpPr>
            <p:cNvPr id="240" name="Google Shape;126;p6"/>
            <p:cNvSpPr/>
            <p:nvPr/>
          </p:nvSpPr>
          <p:spPr>
            <a:xfrm>
              <a:off x="10031040" y="3731760"/>
              <a:ext cx="174600" cy="38160"/>
            </a:xfrm>
            <a:custGeom>
              <a:avLst/>
              <a:gdLst/>
              <a:ahLst/>
              <a:cxnLst/>
              <a:rect l="l" t="t" r="r" b="b"/>
              <a:pathLst>
                <a:path w="4092" h="90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Google Shape;127;p6"/>
            <p:cNvSpPr/>
            <p:nvPr/>
          </p:nvSpPr>
          <p:spPr>
            <a:xfrm>
              <a:off x="10031040" y="3692160"/>
              <a:ext cx="174600" cy="37800"/>
            </a:xfrm>
            <a:custGeom>
              <a:avLst/>
              <a:gdLst/>
              <a:ahLst/>
              <a:cxnLst/>
              <a:rect l="l" t="t" r="r" b="b"/>
              <a:pathLst>
                <a:path w="4092" h="90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Google Shape;128;p6"/>
            <p:cNvSpPr/>
            <p:nvPr/>
          </p:nvSpPr>
          <p:spPr>
            <a:xfrm>
              <a:off x="10031040" y="3770280"/>
              <a:ext cx="174600" cy="50400"/>
            </a:xfrm>
            <a:custGeom>
              <a:avLst/>
              <a:gdLst/>
              <a:ahLst/>
              <a:cxnLst/>
              <a:rect l="l" t="t" r="r" b="b"/>
              <a:pathLst>
                <a:path w="4092" h="1195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Google Shape;129;p6"/>
            <p:cNvSpPr/>
            <p:nvPr/>
          </p:nvSpPr>
          <p:spPr>
            <a:xfrm>
              <a:off x="10012320" y="3365280"/>
              <a:ext cx="60120" cy="285120"/>
            </a:xfrm>
            <a:custGeom>
              <a:avLst/>
              <a:gdLst/>
              <a:ahLst/>
              <a:cxnLst/>
              <a:rect l="l" t="t" r="r" b="b"/>
              <a:pathLst>
                <a:path w="1414" h="6675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Google Shape;130;p6"/>
            <p:cNvSpPr/>
            <p:nvPr/>
          </p:nvSpPr>
          <p:spPr>
            <a:xfrm>
              <a:off x="9898560" y="3124800"/>
              <a:ext cx="439200" cy="525600"/>
            </a:xfrm>
            <a:custGeom>
              <a:avLst/>
              <a:gdLst/>
              <a:ahLst/>
              <a:cxnLst/>
              <a:rect l="l" t="t" r="r" b="b"/>
              <a:pathLst>
                <a:path w="10278" h="12301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Google Shape;131;p6"/>
            <p:cNvSpPr/>
            <p:nvPr/>
          </p:nvSpPr>
          <p:spPr>
            <a:xfrm>
              <a:off x="10164600" y="3365280"/>
              <a:ext cx="59760" cy="285120"/>
            </a:xfrm>
            <a:custGeom>
              <a:avLst/>
              <a:gdLst/>
              <a:ahLst/>
              <a:cxnLst/>
              <a:rect l="l" t="t" r="r" b="b"/>
              <a:pathLst>
                <a:path w="1414" h="6675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Google Shape;132;p6"/>
            <p:cNvSpPr/>
            <p:nvPr/>
          </p:nvSpPr>
          <p:spPr>
            <a:xfrm>
              <a:off x="10041480" y="3354480"/>
              <a:ext cx="153720" cy="33120"/>
            </a:xfrm>
            <a:custGeom>
              <a:avLst/>
              <a:gdLst/>
              <a:ahLst/>
              <a:cxnLst/>
              <a:rect l="l" t="t" r="r" b="b"/>
              <a:pathLst>
                <a:path w="3606" h="78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Google Shape;133;p6"/>
            <p:cNvSpPr/>
            <p:nvPr/>
          </p:nvSpPr>
          <p:spPr>
            <a:xfrm>
              <a:off x="10031040" y="3654720"/>
              <a:ext cx="174600" cy="360"/>
            </a:xfrm>
            <a:custGeom>
              <a:avLst/>
              <a:gdLst/>
              <a:ahLst/>
              <a:cxnLst/>
              <a:rect l="l" t="t" r="r" b="b"/>
              <a:pathLst>
                <a:path w="4092" h="1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8" name="PlaceHolder 4"/>
          <p:cNvSpPr>
            <a:spLocks noGrp="1"/>
          </p:cNvSpPr>
          <p:nvPr>
            <p:ph type="sldNum"/>
          </p:nvPr>
        </p:nvSpPr>
        <p:spPr>
          <a:xfrm>
            <a:off x="0" y="6166080"/>
            <a:ext cx="691200" cy="6912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B0144918-3775-4632-8D20-A2B7F2E7BF24}" type="slidenum">
              <a:rPr lang="en" sz="1000" b="0" strike="noStrike" spc="-1">
                <a:solidFill>
                  <a:srgbClr val="FFFFFF"/>
                </a:solidFill>
                <a:latin typeface="Arvo"/>
                <a:ea typeface="Arvo"/>
              </a:rPr>
              <a:t>‹nº›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2456640" y="1595880"/>
            <a:ext cx="5486760" cy="82908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2456640" y="2557800"/>
            <a:ext cx="5486760" cy="36032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pic>
        <p:nvPicPr>
          <p:cNvPr id="287" name="Google Shape;93;p5" descr="Death_to_stock_communicate_hands_2.jpg"/>
          <p:cNvPicPr/>
          <p:nvPr/>
        </p:nvPicPr>
        <p:blipFill>
          <a:blip r:embed="rId14"/>
          <a:stretch/>
        </p:blipFill>
        <p:spPr>
          <a:xfrm>
            <a:off x="10807920" y="2760840"/>
            <a:ext cx="1383480" cy="1383480"/>
          </a:xfrm>
          <a:prstGeom prst="rect">
            <a:avLst/>
          </a:prstGeom>
          <a:ln w="0">
            <a:noFill/>
          </a:ln>
        </p:spPr>
      </p:pic>
      <p:pic>
        <p:nvPicPr>
          <p:cNvPr id="288" name="Google Shape;94;p5" descr="Death_to_stock_communicate_hands_5.jpg"/>
          <p:cNvPicPr/>
          <p:nvPr/>
        </p:nvPicPr>
        <p:blipFill>
          <a:blip r:embed="rId15"/>
          <a:stretch/>
        </p:blipFill>
        <p:spPr>
          <a:xfrm>
            <a:off x="9421200" y="0"/>
            <a:ext cx="2770200" cy="2769840"/>
          </a:xfrm>
          <a:prstGeom prst="rect">
            <a:avLst/>
          </a:prstGeom>
          <a:ln w="0">
            <a:noFill/>
          </a:ln>
        </p:spPr>
      </p:pic>
      <p:sp>
        <p:nvSpPr>
          <p:cNvPr id="289" name="Google Shape;95;p5"/>
          <p:cNvSpPr/>
          <p:nvPr/>
        </p:nvSpPr>
        <p:spPr>
          <a:xfrm>
            <a:off x="9426600" y="2762640"/>
            <a:ext cx="1383480" cy="138348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Google Shape;96;p5"/>
          <p:cNvSpPr/>
          <p:nvPr/>
        </p:nvSpPr>
        <p:spPr>
          <a:xfrm>
            <a:off x="10807920" y="4144320"/>
            <a:ext cx="1383480" cy="138348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Google Shape;97;p5"/>
          <p:cNvSpPr/>
          <p:nvPr/>
        </p:nvSpPr>
        <p:spPr>
          <a:xfrm>
            <a:off x="9426600" y="0"/>
            <a:ext cx="1383480" cy="138348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Google Shape;98;p5"/>
          <p:cNvSpPr/>
          <p:nvPr/>
        </p:nvSpPr>
        <p:spPr>
          <a:xfrm>
            <a:off x="0" y="5474160"/>
            <a:ext cx="1383480" cy="1383480"/>
          </a:xfrm>
          <a:prstGeom prst="rect">
            <a:avLst/>
          </a:prstGeom>
          <a:solidFill>
            <a:srgbClr val="FAA99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Google Shape;99;p5"/>
          <p:cNvSpPr/>
          <p:nvPr/>
        </p:nvSpPr>
        <p:spPr>
          <a:xfrm>
            <a:off x="0" y="4782240"/>
            <a:ext cx="691200" cy="69120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Google Shape;100;p5"/>
          <p:cNvSpPr/>
          <p:nvPr/>
        </p:nvSpPr>
        <p:spPr>
          <a:xfrm>
            <a:off x="691560" y="547416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Google Shape;101;p5"/>
          <p:cNvSpPr/>
          <p:nvPr/>
        </p:nvSpPr>
        <p:spPr>
          <a:xfrm>
            <a:off x="8735040" y="0"/>
            <a:ext cx="691200" cy="691200"/>
          </a:xfrm>
          <a:prstGeom prst="rect">
            <a:avLst/>
          </a:prstGeom>
          <a:solidFill>
            <a:srgbClr val="FAA99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Google Shape;102;p5"/>
          <p:cNvSpPr/>
          <p:nvPr/>
        </p:nvSpPr>
        <p:spPr>
          <a:xfrm>
            <a:off x="10116360" y="344448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97" name="Google Shape;103;p5"/>
          <p:cNvGrpSpPr/>
          <p:nvPr/>
        </p:nvGrpSpPr>
        <p:grpSpPr>
          <a:xfrm>
            <a:off x="9776880" y="359280"/>
            <a:ext cx="663840" cy="663840"/>
            <a:chOff x="9776880" y="359280"/>
            <a:chExt cx="663840" cy="663840"/>
          </a:xfrm>
        </p:grpSpPr>
        <p:sp>
          <p:nvSpPr>
            <p:cNvPr id="298" name="Google Shape;104;p5"/>
            <p:cNvSpPr/>
            <p:nvPr/>
          </p:nvSpPr>
          <p:spPr>
            <a:xfrm>
              <a:off x="10212480" y="359280"/>
              <a:ext cx="228240" cy="228600"/>
            </a:xfrm>
            <a:custGeom>
              <a:avLst/>
              <a:gdLst/>
              <a:ahLst/>
              <a:cxnLst/>
              <a:rect l="l" t="t" r="r" b="b"/>
              <a:pathLst>
                <a:path w="6017" h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Google Shape;105;p5"/>
            <p:cNvSpPr/>
            <p:nvPr/>
          </p:nvSpPr>
          <p:spPr>
            <a:xfrm>
              <a:off x="9923760" y="547920"/>
              <a:ext cx="398520" cy="398520"/>
            </a:xfrm>
            <a:custGeom>
              <a:avLst/>
              <a:gdLst/>
              <a:ahLst/>
              <a:cxnLst/>
              <a:rect l="l" t="t" r="r" b="b"/>
              <a:pathLst>
                <a:path w="10473" h="10474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Google Shape;106;p5"/>
            <p:cNvSpPr/>
            <p:nvPr/>
          </p:nvSpPr>
          <p:spPr>
            <a:xfrm>
              <a:off x="9776880" y="432000"/>
              <a:ext cx="591480" cy="591120"/>
            </a:xfrm>
            <a:custGeom>
              <a:avLst/>
              <a:gdLst/>
              <a:ahLst/>
              <a:cxnLst/>
              <a:rect l="l" t="t" r="r" b="b"/>
              <a:pathLst>
                <a:path w="15540" h="15539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Google Shape;107;p5"/>
            <p:cNvSpPr/>
            <p:nvPr/>
          </p:nvSpPr>
          <p:spPr>
            <a:xfrm>
              <a:off x="9854280" y="478440"/>
              <a:ext cx="398520" cy="398520"/>
            </a:xfrm>
            <a:custGeom>
              <a:avLst/>
              <a:gdLst/>
              <a:ahLst/>
              <a:cxnLst/>
              <a:rect l="l" t="t" r="r" b="b"/>
              <a:pathLst>
                <a:path w="10473" h="10474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Google Shape;108;p5"/>
            <p:cNvSpPr/>
            <p:nvPr/>
          </p:nvSpPr>
          <p:spPr>
            <a:xfrm>
              <a:off x="9793800" y="939240"/>
              <a:ext cx="67320" cy="67320"/>
            </a:xfrm>
            <a:custGeom>
              <a:avLst/>
              <a:gdLst/>
              <a:ahLst/>
              <a:cxnLst/>
              <a:rect l="l" t="t" r="r" b="b"/>
              <a:pathLst>
                <a:path w="1779" h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Google Shape;109;p5"/>
            <p:cNvSpPr/>
            <p:nvPr/>
          </p:nvSpPr>
          <p:spPr>
            <a:xfrm>
              <a:off x="9808560" y="837360"/>
              <a:ext cx="154800" cy="154800"/>
            </a:xfrm>
            <a:custGeom>
              <a:avLst/>
              <a:gdLst/>
              <a:ahLst/>
              <a:cxnLst/>
              <a:rect l="l" t="t" r="r" b="b"/>
              <a:pathLst>
                <a:path w="4069" h="4068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4" name="PlaceHolder 3"/>
          <p:cNvSpPr>
            <a:spLocks noGrp="1"/>
          </p:cNvSpPr>
          <p:nvPr>
            <p:ph type="sldNum"/>
          </p:nvPr>
        </p:nvSpPr>
        <p:spPr>
          <a:xfrm>
            <a:off x="0" y="6166080"/>
            <a:ext cx="691200" cy="6912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1D69CC51-E643-4349-98DB-EB4B264E4DBE}" type="slidenum">
              <a:rPr lang="en" sz="1000" b="0" strike="noStrike" spc="-1">
                <a:solidFill>
                  <a:srgbClr val="FFFFFF"/>
                </a:solidFill>
                <a:latin typeface="Arvo"/>
                <a:ea typeface="Arvo"/>
              </a:rPr>
              <a:t>‹nº›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65;p4" descr="Death_to_stock_communicate_hands_10.jpg"/>
          <p:cNvPicPr/>
          <p:nvPr/>
        </p:nvPicPr>
        <p:blipFill>
          <a:blip r:embed="rId14"/>
          <a:stretch/>
        </p:blipFill>
        <p:spPr>
          <a:xfrm>
            <a:off x="-4680" y="1326600"/>
            <a:ext cx="1383480" cy="1383480"/>
          </a:xfrm>
          <a:prstGeom prst="rect">
            <a:avLst/>
          </a:prstGeom>
          <a:ln w="0">
            <a:noFill/>
          </a:ln>
        </p:spPr>
      </p:pic>
      <p:pic>
        <p:nvPicPr>
          <p:cNvPr id="342" name="Google Shape;66;p4" descr="DeathtoStock_Simplify2.jpg"/>
          <p:cNvPicPr/>
          <p:nvPr/>
        </p:nvPicPr>
        <p:blipFill>
          <a:blip r:embed="rId15"/>
          <a:stretch/>
        </p:blipFill>
        <p:spPr>
          <a:xfrm>
            <a:off x="-4680" y="4087440"/>
            <a:ext cx="2770200" cy="2769840"/>
          </a:xfrm>
          <a:prstGeom prst="rect">
            <a:avLst/>
          </a:prstGeom>
          <a:ln w="0">
            <a:noFill/>
          </a:ln>
        </p:spPr>
      </p:pic>
      <p:sp>
        <p:nvSpPr>
          <p:cNvPr id="343" name="Google Shape;67;p4"/>
          <p:cNvSpPr/>
          <p:nvPr/>
        </p:nvSpPr>
        <p:spPr>
          <a:xfrm>
            <a:off x="10810440" y="4146480"/>
            <a:ext cx="1383480" cy="138348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4" name="Google Shape;68;p4" descr="DeathtoStock_Wired3.jpg"/>
          <p:cNvPicPr/>
          <p:nvPr/>
        </p:nvPicPr>
        <p:blipFill>
          <a:blip r:embed="rId16"/>
          <a:stretch/>
        </p:blipFill>
        <p:spPr>
          <a:xfrm>
            <a:off x="9426600" y="1383480"/>
            <a:ext cx="2778840" cy="2778480"/>
          </a:xfrm>
          <a:prstGeom prst="rect">
            <a:avLst/>
          </a:prstGeom>
          <a:ln w="0">
            <a:noFill/>
          </a:ln>
        </p:spPr>
      </p:pic>
      <p:sp>
        <p:nvSpPr>
          <p:cNvPr id="345" name="PlaceHolder 1"/>
          <p:cNvSpPr>
            <a:spLocks noGrp="1"/>
          </p:cNvSpPr>
          <p:nvPr>
            <p:ph type="body"/>
          </p:nvPr>
        </p:nvSpPr>
        <p:spPr>
          <a:xfrm>
            <a:off x="3868200" y="2882520"/>
            <a:ext cx="4455000" cy="109296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346" name="Google Shape;70;p4"/>
          <p:cNvSpPr/>
          <p:nvPr/>
        </p:nvSpPr>
        <p:spPr>
          <a:xfrm>
            <a:off x="9426600" y="1383480"/>
            <a:ext cx="1383480" cy="138348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Google Shape;71;p4"/>
          <p:cNvSpPr/>
          <p:nvPr/>
        </p:nvSpPr>
        <p:spPr>
          <a:xfrm>
            <a:off x="9426600" y="0"/>
            <a:ext cx="1383480" cy="138348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Google Shape;72;p4"/>
          <p:cNvSpPr/>
          <p:nvPr/>
        </p:nvSpPr>
        <p:spPr>
          <a:xfrm>
            <a:off x="8735040" y="0"/>
            <a:ext cx="691200" cy="69120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Google Shape;73;p4"/>
          <p:cNvSpPr/>
          <p:nvPr/>
        </p:nvSpPr>
        <p:spPr>
          <a:xfrm>
            <a:off x="10810080" y="416268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Google Shape;74;p4"/>
          <p:cNvSpPr/>
          <p:nvPr/>
        </p:nvSpPr>
        <p:spPr>
          <a:xfrm flipH="1">
            <a:off x="1376640" y="1326600"/>
            <a:ext cx="1383480" cy="138348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Google Shape;75;p4"/>
          <p:cNvSpPr/>
          <p:nvPr/>
        </p:nvSpPr>
        <p:spPr>
          <a:xfrm flipH="1">
            <a:off x="-5040" y="2710440"/>
            <a:ext cx="1383480" cy="138348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Google Shape;76;p4"/>
          <p:cNvSpPr/>
          <p:nvPr/>
        </p:nvSpPr>
        <p:spPr>
          <a:xfrm flipH="1">
            <a:off x="1376640" y="4087440"/>
            <a:ext cx="1383480" cy="138348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Google Shape;77;p4"/>
          <p:cNvSpPr/>
          <p:nvPr/>
        </p:nvSpPr>
        <p:spPr>
          <a:xfrm flipH="1">
            <a:off x="2760480" y="6166080"/>
            <a:ext cx="691200" cy="69120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Google Shape;78;p4"/>
          <p:cNvSpPr/>
          <p:nvPr/>
        </p:nvSpPr>
        <p:spPr>
          <a:xfrm flipH="1">
            <a:off x="2068560" y="201852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5" name="Google Shape;79;p4" descr="Death_to_stock_communicate_hands_2.jpg"/>
          <p:cNvPicPr/>
          <p:nvPr/>
        </p:nvPicPr>
        <p:blipFill>
          <a:blip r:embed="rId17"/>
          <a:stretch/>
        </p:blipFill>
        <p:spPr>
          <a:xfrm>
            <a:off x="10810080" y="0"/>
            <a:ext cx="1383480" cy="1383480"/>
          </a:xfrm>
          <a:prstGeom prst="rect">
            <a:avLst/>
          </a:prstGeom>
          <a:ln w="0">
            <a:noFill/>
          </a:ln>
        </p:spPr>
      </p:pic>
      <p:grpSp>
        <p:nvGrpSpPr>
          <p:cNvPr id="356" name="Google Shape;80;p4"/>
          <p:cNvGrpSpPr/>
          <p:nvPr/>
        </p:nvGrpSpPr>
        <p:grpSpPr>
          <a:xfrm>
            <a:off x="1746720" y="4441320"/>
            <a:ext cx="642960" cy="675000"/>
            <a:chOff x="1746720" y="4441320"/>
            <a:chExt cx="642960" cy="675000"/>
          </a:xfrm>
        </p:grpSpPr>
        <p:sp>
          <p:nvSpPr>
            <p:cNvPr id="357" name="Google Shape;81;p4"/>
            <p:cNvSpPr/>
            <p:nvPr/>
          </p:nvSpPr>
          <p:spPr>
            <a:xfrm>
              <a:off x="1746720" y="4524120"/>
              <a:ext cx="567360" cy="567360"/>
            </a:xfrm>
            <a:custGeom>
              <a:avLst/>
              <a:gdLst/>
              <a:ahLst/>
              <a:cxnLst/>
              <a:rect l="l" t="t" r="r" b="b"/>
              <a:pathLst>
                <a:path w="15077" h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Google Shape;82;p4"/>
            <p:cNvSpPr/>
            <p:nvPr/>
          </p:nvSpPr>
          <p:spPr>
            <a:xfrm>
              <a:off x="1820160" y="4597560"/>
              <a:ext cx="420480" cy="420480"/>
            </a:xfrm>
            <a:custGeom>
              <a:avLst/>
              <a:gdLst/>
              <a:ahLst/>
              <a:cxnLst/>
              <a:rect l="l" t="t" r="r" b="b"/>
              <a:pathLst>
                <a:path w="11180" h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Google Shape;83;p4"/>
            <p:cNvSpPr/>
            <p:nvPr/>
          </p:nvSpPr>
          <p:spPr>
            <a:xfrm>
              <a:off x="1967040" y="4744440"/>
              <a:ext cx="127080" cy="127080"/>
            </a:xfrm>
            <a:custGeom>
              <a:avLst/>
              <a:gdLst/>
              <a:ahLst/>
              <a:cxnLst/>
              <a:rect l="l" t="t" r="r" b="b"/>
              <a:pathLst>
                <a:path w="3386" h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Google Shape;84;p4"/>
            <p:cNvSpPr/>
            <p:nvPr/>
          </p:nvSpPr>
          <p:spPr>
            <a:xfrm>
              <a:off x="1893600" y="4671000"/>
              <a:ext cx="273600" cy="273600"/>
            </a:xfrm>
            <a:custGeom>
              <a:avLst/>
              <a:gdLst/>
              <a:ahLst/>
              <a:cxnLst/>
              <a:rect l="l" t="t" r="r" b="b"/>
              <a:pathLst>
                <a:path w="7283" h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Google Shape;85;p4"/>
            <p:cNvSpPr/>
            <p:nvPr/>
          </p:nvSpPr>
          <p:spPr>
            <a:xfrm>
              <a:off x="1762560" y="5010120"/>
              <a:ext cx="112320" cy="106200"/>
            </a:xfrm>
            <a:custGeom>
              <a:avLst/>
              <a:gdLst/>
              <a:ahLst/>
              <a:cxnLst/>
              <a:rect l="l" t="t" r="r" b="b"/>
              <a:pathLst>
                <a:path w="2997" h="282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Google Shape;86;p4"/>
            <p:cNvSpPr/>
            <p:nvPr/>
          </p:nvSpPr>
          <p:spPr>
            <a:xfrm>
              <a:off x="2186640" y="5010120"/>
              <a:ext cx="111600" cy="106200"/>
            </a:xfrm>
            <a:custGeom>
              <a:avLst/>
              <a:gdLst/>
              <a:ahLst/>
              <a:cxnLst/>
              <a:rect l="l" t="t" r="r" b="b"/>
              <a:pathLst>
                <a:path w="2973" h="2827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Google Shape;87;p4"/>
            <p:cNvSpPr/>
            <p:nvPr/>
          </p:nvSpPr>
          <p:spPr>
            <a:xfrm>
              <a:off x="2012400" y="4441320"/>
              <a:ext cx="377280" cy="384120"/>
            </a:xfrm>
            <a:custGeom>
              <a:avLst/>
              <a:gdLst/>
              <a:ahLst/>
              <a:cxnLst/>
              <a:rect l="l" t="t" r="r" b="b"/>
              <a:pathLst>
                <a:path w="10035" h="10206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4" name="Google Shape;88;p4"/>
          <p:cNvSpPr/>
          <p:nvPr/>
        </p:nvSpPr>
        <p:spPr>
          <a:xfrm>
            <a:off x="9798840" y="1755720"/>
            <a:ext cx="638640" cy="638640"/>
          </a:xfrm>
          <a:custGeom>
            <a:avLst/>
            <a:gdLst/>
            <a:ahLst/>
            <a:cxnLst/>
            <a:rect l="l" t="t" r="r" b="b"/>
            <a:pathLst>
              <a:path w="16027" h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PlaceHolder 2"/>
          <p:cNvSpPr>
            <a:spLocks noGrp="1"/>
          </p:cNvSpPr>
          <p:nvPr>
            <p:ph type="sldNum"/>
          </p:nvPr>
        </p:nvSpPr>
        <p:spPr>
          <a:xfrm>
            <a:off x="5750280" y="6166080"/>
            <a:ext cx="691200" cy="6912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D47CC752-4BAC-4D2F-B8D6-3C88774FA55B}" type="slidenum">
              <a:rPr lang="en" sz="1000" b="0" strike="noStrike" spc="-1">
                <a:solidFill>
                  <a:srgbClr val="7198A9"/>
                </a:solidFill>
                <a:latin typeface="Arvo"/>
                <a:ea typeface="Arvo"/>
              </a:rPr>
              <a:t>‹nº›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255;p13" descr="DeathtoStock_Simplify3.jpg"/>
          <p:cNvPicPr/>
          <p:nvPr/>
        </p:nvPicPr>
        <p:blipFill>
          <a:blip r:embed="rId14"/>
          <a:stretch/>
        </p:blipFill>
        <p:spPr>
          <a:xfrm>
            <a:off x="10945440" y="0"/>
            <a:ext cx="1245960" cy="1245960"/>
          </a:xfrm>
          <a:prstGeom prst="rect">
            <a:avLst/>
          </a:prstGeom>
          <a:ln w="0">
            <a:noFill/>
          </a:ln>
        </p:spPr>
      </p:pic>
      <p:pic>
        <p:nvPicPr>
          <p:cNvPr id="404" name="Google Shape;256;p13" descr="Death_to_stock_communicate_hands_4.jpg"/>
          <p:cNvPicPr/>
          <p:nvPr/>
        </p:nvPicPr>
        <p:blipFill>
          <a:blip r:embed="rId15"/>
          <a:stretch/>
        </p:blipFill>
        <p:spPr>
          <a:xfrm>
            <a:off x="9695520" y="2487600"/>
            <a:ext cx="2495880" cy="2495880"/>
          </a:xfrm>
          <a:prstGeom prst="rect">
            <a:avLst/>
          </a:prstGeom>
          <a:ln w="0">
            <a:noFill/>
          </a:ln>
        </p:spPr>
      </p:pic>
      <p:sp>
        <p:nvSpPr>
          <p:cNvPr id="405" name="Google Shape;257;p13"/>
          <p:cNvSpPr/>
          <p:nvPr/>
        </p:nvSpPr>
        <p:spPr>
          <a:xfrm>
            <a:off x="9700200" y="0"/>
            <a:ext cx="1246680" cy="124668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Google Shape;258;p13"/>
          <p:cNvSpPr/>
          <p:nvPr/>
        </p:nvSpPr>
        <p:spPr>
          <a:xfrm>
            <a:off x="10944720" y="1246320"/>
            <a:ext cx="1246680" cy="124668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Google Shape;259;p13"/>
          <p:cNvSpPr/>
          <p:nvPr/>
        </p:nvSpPr>
        <p:spPr>
          <a:xfrm>
            <a:off x="9700200" y="3726720"/>
            <a:ext cx="1246680" cy="124668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Google Shape;260;p13"/>
          <p:cNvSpPr/>
          <p:nvPr/>
        </p:nvSpPr>
        <p:spPr>
          <a:xfrm>
            <a:off x="0" y="5610600"/>
            <a:ext cx="1246680" cy="1246680"/>
          </a:xfrm>
          <a:prstGeom prst="rect">
            <a:avLst/>
          </a:prstGeom>
          <a:solidFill>
            <a:srgbClr val="EDC67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Google Shape;261;p13"/>
          <p:cNvSpPr/>
          <p:nvPr/>
        </p:nvSpPr>
        <p:spPr>
          <a:xfrm>
            <a:off x="1246320" y="5610600"/>
            <a:ext cx="622800" cy="62280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Google Shape;262;p13"/>
          <p:cNvSpPr/>
          <p:nvPr/>
        </p:nvSpPr>
        <p:spPr>
          <a:xfrm>
            <a:off x="0" y="6234120"/>
            <a:ext cx="622800" cy="6228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Google Shape;263;p13"/>
          <p:cNvSpPr/>
          <p:nvPr/>
        </p:nvSpPr>
        <p:spPr>
          <a:xfrm>
            <a:off x="10321560" y="1246320"/>
            <a:ext cx="622800" cy="622800"/>
          </a:xfrm>
          <a:prstGeom prst="rect">
            <a:avLst/>
          </a:prstGeom>
          <a:solidFill>
            <a:srgbClr val="EDC67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Google Shape;264;p13"/>
          <p:cNvSpPr/>
          <p:nvPr/>
        </p:nvSpPr>
        <p:spPr>
          <a:xfrm>
            <a:off x="11568600" y="623160"/>
            <a:ext cx="622800" cy="6228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Google Shape;265;p13"/>
          <p:cNvSpPr/>
          <p:nvPr/>
        </p:nvSpPr>
        <p:spPr>
          <a:xfrm>
            <a:off x="10252800" y="4133160"/>
            <a:ext cx="546480" cy="497520"/>
          </a:xfrm>
          <a:custGeom>
            <a:avLst/>
            <a:gdLst/>
            <a:ahLst/>
            <a:cxnLst/>
            <a:rect l="l" t="t" r="r" b="b"/>
            <a:pathLst>
              <a:path w="16173" h="14711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Google Shape;266;p13"/>
          <p:cNvSpPr/>
          <p:nvPr/>
        </p:nvSpPr>
        <p:spPr>
          <a:xfrm flipH="1">
            <a:off x="9847080" y="4069800"/>
            <a:ext cx="363600" cy="330480"/>
          </a:xfrm>
          <a:custGeom>
            <a:avLst/>
            <a:gdLst/>
            <a:ahLst/>
            <a:cxnLst/>
            <a:rect l="l" t="t" r="r" b="b"/>
            <a:pathLst>
              <a:path w="16173" h="14711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PlaceHolder 1"/>
          <p:cNvSpPr>
            <a:spLocks noGrp="1"/>
          </p:cNvSpPr>
          <p:nvPr>
            <p:ph type="sldNum"/>
          </p:nvPr>
        </p:nvSpPr>
        <p:spPr>
          <a:xfrm>
            <a:off x="0" y="6237360"/>
            <a:ext cx="620280" cy="6202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14AAE90F-83AE-4DAB-9BC0-758D78202AFC}" type="slidenum">
              <a:rPr lang="en" sz="1000" b="0" strike="noStrike" spc="-1">
                <a:solidFill>
                  <a:srgbClr val="FFFFFF"/>
                </a:solidFill>
                <a:latin typeface="Arvo"/>
                <a:ea typeface="Arvo"/>
              </a:rPr>
              <a:t>‹nº›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7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6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6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6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136;p7" descr="DeathtoStock_Clementine10.jpg"/>
          <p:cNvPicPr/>
          <p:nvPr/>
        </p:nvPicPr>
        <p:blipFill>
          <a:blip r:embed="rId14"/>
          <a:stretch/>
        </p:blipFill>
        <p:spPr>
          <a:xfrm>
            <a:off x="9424080" y="2760840"/>
            <a:ext cx="1383480" cy="1383480"/>
          </a:xfrm>
          <a:prstGeom prst="rect">
            <a:avLst/>
          </a:prstGeom>
          <a:ln w="0">
            <a:noFill/>
          </a:ln>
        </p:spPr>
      </p:pic>
      <p:pic>
        <p:nvPicPr>
          <p:cNvPr id="455" name="Google Shape;137;p7" descr="Death_to_stock_communicate_hands_9-.jpg"/>
          <p:cNvPicPr/>
          <p:nvPr/>
        </p:nvPicPr>
        <p:blipFill>
          <a:blip r:embed="rId15"/>
          <a:stretch/>
        </p:blipFill>
        <p:spPr>
          <a:xfrm>
            <a:off x="9421200" y="0"/>
            <a:ext cx="2770200" cy="2769840"/>
          </a:xfrm>
          <a:prstGeom prst="rect">
            <a:avLst/>
          </a:prstGeom>
          <a:ln w="0">
            <a:noFill/>
          </a:ln>
        </p:spPr>
      </p:pic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2456640" y="1595880"/>
            <a:ext cx="5921640" cy="82908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2456640" y="2425320"/>
            <a:ext cx="1908000" cy="414216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4463280" y="2425320"/>
            <a:ext cx="1908000" cy="414216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6469920" y="2425320"/>
            <a:ext cx="1908000" cy="414216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460" name="Google Shape;142;p7"/>
          <p:cNvSpPr/>
          <p:nvPr/>
        </p:nvSpPr>
        <p:spPr>
          <a:xfrm>
            <a:off x="8040960" y="0"/>
            <a:ext cx="1383480" cy="138348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Google Shape;143;p7"/>
          <p:cNvSpPr/>
          <p:nvPr/>
        </p:nvSpPr>
        <p:spPr>
          <a:xfrm>
            <a:off x="10807920" y="2762280"/>
            <a:ext cx="1383480" cy="1383480"/>
          </a:xfrm>
          <a:prstGeom prst="rect">
            <a:avLst/>
          </a:prstGeom>
          <a:solidFill>
            <a:srgbClr val="719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Google Shape;144;p7"/>
          <p:cNvSpPr/>
          <p:nvPr/>
        </p:nvSpPr>
        <p:spPr>
          <a:xfrm>
            <a:off x="10807920" y="1379160"/>
            <a:ext cx="1383480" cy="138348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Google Shape;145;p7"/>
          <p:cNvSpPr/>
          <p:nvPr/>
        </p:nvSpPr>
        <p:spPr>
          <a:xfrm>
            <a:off x="-360" y="4781880"/>
            <a:ext cx="1383480" cy="1383480"/>
          </a:xfrm>
          <a:prstGeom prst="rect">
            <a:avLst/>
          </a:prstGeom>
          <a:solidFill>
            <a:srgbClr val="B0D85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Google Shape;146;p7"/>
          <p:cNvSpPr/>
          <p:nvPr/>
        </p:nvSpPr>
        <p:spPr>
          <a:xfrm>
            <a:off x="-360" y="6165720"/>
            <a:ext cx="691200" cy="691200"/>
          </a:xfrm>
          <a:prstGeom prst="rect">
            <a:avLst/>
          </a:prstGeom>
          <a:solidFill>
            <a:srgbClr val="CEDB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Google Shape;147;p7"/>
          <p:cNvSpPr/>
          <p:nvPr/>
        </p:nvSpPr>
        <p:spPr>
          <a:xfrm>
            <a:off x="-360" y="478188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Google Shape;148;p7"/>
          <p:cNvSpPr/>
          <p:nvPr/>
        </p:nvSpPr>
        <p:spPr>
          <a:xfrm>
            <a:off x="11500200" y="4150800"/>
            <a:ext cx="691200" cy="691200"/>
          </a:xfrm>
          <a:prstGeom prst="rect">
            <a:avLst/>
          </a:prstGeom>
          <a:solidFill>
            <a:srgbClr val="B0D85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Google Shape;149;p7"/>
          <p:cNvSpPr/>
          <p:nvPr/>
        </p:nvSpPr>
        <p:spPr>
          <a:xfrm>
            <a:off x="9424080" y="0"/>
            <a:ext cx="691200" cy="691200"/>
          </a:xfrm>
          <a:prstGeom prst="rect">
            <a:avLst/>
          </a:prstGeom>
          <a:solidFill>
            <a:srgbClr val="7198A9">
              <a:alpha val="4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68" name="Google Shape;150;p7"/>
          <p:cNvGrpSpPr/>
          <p:nvPr/>
        </p:nvGrpSpPr>
        <p:grpSpPr>
          <a:xfrm>
            <a:off x="11136600" y="1707120"/>
            <a:ext cx="727200" cy="727200"/>
            <a:chOff x="11136600" y="1707120"/>
            <a:chExt cx="727200" cy="727200"/>
          </a:xfrm>
        </p:grpSpPr>
        <p:sp>
          <p:nvSpPr>
            <p:cNvPr id="469" name="Google Shape;151;p7"/>
            <p:cNvSpPr/>
            <p:nvPr/>
          </p:nvSpPr>
          <p:spPr>
            <a:xfrm>
              <a:off x="11136600" y="1707120"/>
              <a:ext cx="727200" cy="727200"/>
            </a:xfrm>
            <a:custGeom>
              <a:avLst/>
              <a:gdLst/>
              <a:ahLst/>
              <a:cxnLst/>
              <a:rect l="l" t="t" r="r" b="b"/>
              <a:pathLst>
                <a:path w="18706" h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Google Shape;152;p7"/>
            <p:cNvSpPr/>
            <p:nvPr/>
          </p:nvSpPr>
          <p:spPr>
            <a:xfrm>
              <a:off x="11557800" y="1891800"/>
              <a:ext cx="29880" cy="28800"/>
            </a:xfrm>
            <a:custGeom>
              <a:avLst/>
              <a:gdLst/>
              <a:ahLst/>
              <a:cxnLst/>
              <a:rect l="l" t="t" r="r" b="b"/>
              <a:pathLst>
                <a:path w="781" h="756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Google Shape;153;p7"/>
            <p:cNvSpPr/>
            <p:nvPr/>
          </p:nvSpPr>
          <p:spPr>
            <a:xfrm>
              <a:off x="11140200" y="1802880"/>
              <a:ext cx="276120" cy="546480"/>
            </a:xfrm>
            <a:custGeom>
              <a:avLst/>
              <a:gdLst/>
              <a:ahLst/>
              <a:cxnLst/>
              <a:rect l="l" t="t" r="r" b="b"/>
              <a:pathLst>
                <a:path w="7112" h="14054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" name="Google Shape;154;p7"/>
            <p:cNvSpPr/>
            <p:nvPr/>
          </p:nvSpPr>
          <p:spPr>
            <a:xfrm>
              <a:off x="11428200" y="1802880"/>
              <a:ext cx="133920" cy="73440"/>
            </a:xfrm>
            <a:custGeom>
              <a:avLst/>
              <a:gdLst/>
              <a:ahLst/>
              <a:cxnLst/>
              <a:rect l="l" t="t" r="r" b="b"/>
              <a:pathLst>
                <a:path w="3459" h="1901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" name="Google Shape;155;p7"/>
            <p:cNvSpPr/>
            <p:nvPr/>
          </p:nvSpPr>
          <p:spPr>
            <a:xfrm>
              <a:off x="11784600" y="2182680"/>
              <a:ext cx="28800" cy="53640"/>
            </a:xfrm>
            <a:custGeom>
              <a:avLst/>
              <a:gdLst/>
              <a:ahLst/>
              <a:cxnLst/>
              <a:rect l="l" t="t" r="r" b="b"/>
              <a:pathLst>
                <a:path w="756" h="1389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" name="Google Shape;156;p7"/>
            <p:cNvSpPr/>
            <p:nvPr/>
          </p:nvSpPr>
          <p:spPr>
            <a:xfrm>
              <a:off x="11543400" y="1841760"/>
              <a:ext cx="316800" cy="433440"/>
            </a:xfrm>
            <a:custGeom>
              <a:avLst/>
              <a:gdLst/>
              <a:ahLst/>
              <a:cxnLst/>
              <a:rect l="l" t="t" r="r" b="b"/>
              <a:pathLst>
                <a:path w="8160" h="11155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5" name="PlaceHolder 5"/>
          <p:cNvSpPr>
            <a:spLocks noGrp="1"/>
          </p:cNvSpPr>
          <p:nvPr>
            <p:ph type="sldNum"/>
          </p:nvPr>
        </p:nvSpPr>
        <p:spPr>
          <a:xfrm>
            <a:off x="0" y="6166080"/>
            <a:ext cx="691200" cy="6912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8DA9E90C-C7D4-48F4-9F50-94B781260498}" type="slidenum">
              <a:rPr lang="en" sz="1000" b="0" strike="noStrike" spc="-1">
                <a:solidFill>
                  <a:srgbClr val="FFFFFF"/>
                </a:solidFill>
                <a:latin typeface="Arvo"/>
                <a:ea typeface="Arvo"/>
              </a:rPr>
              <a:t>‹nº›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ítulo 3"/>
          <p:cNvSpPr txBox="1"/>
          <p:nvPr/>
        </p:nvSpPr>
        <p:spPr>
          <a:xfrm>
            <a:off x="721080" y="801360"/>
            <a:ext cx="10468440" cy="1828440"/>
          </a:xfrm>
          <a:prstGeom prst="rect">
            <a:avLst/>
          </a:prstGeom>
          <a:noFill/>
          <a:ln w="0">
            <a:noFill/>
          </a:ln>
        </p:spPr>
        <p:txBody>
          <a:bodyPr lIns="0" tIns="0" rIns="18360" bIns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5600" b="1" strike="noStrike" spc="-1">
                <a:solidFill>
                  <a:srgbClr val="005087"/>
                </a:solidFill>
                <a:latin typeface="Arial"/>
              </a:rPr>
              <a:t>CIA PROJECT</a:t>
            </a:r>
            <a:endParaRPr lang="en-GB" sz="56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19" name="Marcador de pie de página 21"/>
          <p:cNvSpPr txBox="1"/>
          <p:nvPr/>
        </p:nvSpPr>
        <p:spPr>
          <a:xfrm>
            <a:off x="7350840" y="6158160"/>
            <a:ext cx="4860360" cy="5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1000" b="0" strike="noStrike" spc="-1">
                <a:solidFill>
                  <a:srgbClr val="0070C0"/>
                </a:solidFill>
                <a:latin typeface="Arial"/>
              </a:rPr>
              <a:t>This project has been funded with support from the European Commission.</a:t>
            </a:r>
            <a:endParaRPr lang="en-GB" sz="10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GB" sz="1000" b="0" strike="noStrike" spc="-1">
                <a:solidFill>
                  <a:srgbClr val="0070C0"/>
                </a:solidFill>
                <a:latin typeface="Arial"/>
              </a:rPr>
              <a:t>This publication reflects the views only of the author, and the Commission cannot be held responsible for any use which may be made of the information contained therein.</a:t>
            </a:r>
            <a:endParaRPr lang="en-GB" sz="1000" b="0" strike="noStrike" spc="-1">
              <a:latin typeface="Times New Roman"/>
            </a:endParaRPr>
          </a:p>
        </p:txBody>
      </p:sp>
      <p:sp>
        <p:nvSpPr>
          <p:cNvPr id="520" name="CuadroTexto 9"/>
          <p:cNvSpPr/>
          <p:nvPr/>
        </p:nvSpPr>
        <p:spPr>
          <a:xfrm>
            <a:off x="3060000" y="3033720"/>
            <a:ext cx="6112080" cy="182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000" b="0" strike="noStrike" spc="-1">
                <a:solidFill>
                  <a:srgbClr val="7198A9"/>
                </a:solidFill>
                <a:latin typeface="Arvo"/>
                <a:ea typeface="Arvo"/>
              </a:rPr>
              <a:t>Operational Manual:</a:t>
            </a:r>
            <a:r>
              <a:rPr lang="en-GB" sz="3000" b="0" strike="noStrike" spc="-1">
                <a:solidFill>
                  <a:srgbClr val="B0D85B"/>
                </a:solidFill>
                <a:latin typeface="Arvo"/>
                <a:ea typeface="Arvo"/>
              </a:rPr>
              <a:t> </a:t>
            </a:r>
            <a:br/>
            <a:r>
              <a:rPr lang="en-GB" sz="3000" b="0" strike="noStrike" spc="-1">
                <a:solidFill>
                  <a:srgbClr val="B0D85B"/>
                </a:solidFill>
                <a:latin typeface="Arvo"/>
                <a:ea typeface="Arvo"/>
              </a:rPr>
              <a:t>Reflection</a:t>
            </a:r>
            <a:r>
              <a:rPr lang="en-GB" sz="3000" b="0" strike="noStrike" spc="-1">
                <a:solidFill>
                  <a:srgbClr val="7198A9"/>
                </a:solidFill>
                <a:latin typeface="Arvo"/>
                <a:ea typeface="Arvo"/>
              </a:rPr>
              <a:t> and </a:t>
            </a:r>
            <a:r>
              <a:rPr lang="en-GB" sz="3000" b="0" strike="noStrike" spc="-1">
                <a:solidFill>
                  <a:srgbClr val="B0D85B"/>
                </a:solidFill>
                <a:latin typeface="Arvo"/>
                <a:ea typeface="Arvo"/>
              </a:rPr>
              <a:t>results</a:t>
            </a:r>
            <a:endParaRPr lang="en-GB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Erasmus + 2019-2-ES02-KA205-013840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lang="en-GB" sz="1800" b="0" strike="noStrike" spc="-1">
              <a:latin typeface="Arial"/>
            </a:endParaRPr>
          </a:p>
        </p:txBody>
      </p:sp>
      <p:pic>
        <p:nvPicPr>
          <p:cNvPr id="521" name="Picture 2"/>
          <p:cNvPicPr/>
          <p:nvPr/>
        </p:nvPicPr>
        <p:blipFill>
          <a:blip r:embed="rId3"/>
          <a:stretch/>
        </p:blipFill>
        <p:spPr>
          <a:xfrm>
            <a:off x="720000" y="4994280"/>
            <a:ext cx="2751120" cy="658080"/>
          </a:xfrm>
          <a:prstGeom prst="rect">
            <a:avLst/>
          </a:prstGeom>
          <a:ln w="0">
            <a:noFill/>
          </a:ln>
        </p:spPr>
      </p:pic>
      <p:pic>
        <p:nvPicPr>
          <p:cNvPr id="522" name="Picture 8"/>
          <p:cNvPicPr/>
          <p:nvPr/>
        </p:nvPicPr>
        <p:blipFill>
          <a:blip r:embed="rId4"/>
          <a:stretch/>
        </p:blipFill>
        <p:spPr>
          <a:xfrm>
            <a:off x="6225120" y="5119560"/>
            <a:ext cx="1694880" cy="437760"/>
          </a:xfrm>
          <a:prstGeom prst="rect">
            <a:avLst/>
          </a:prstGeom>
          <a:ln w="0">
            <a:noFill/>
          </a:ln>
        </p:spPr>
      </p:pic>
      <p:pic>
        <p:nvPicPr>
          <p:cNvPr id="523" name="Picture 12"/>
          <p:cNvPicPr/>
          <p:nvPr/>
        </p:nvPicPr>
        <p:blipFill>
          <a:blip r:embed="rId5"/>
          <a:stretch/>
        </p:blipFill>
        <p:spPr>
          <a:xfrm>
            <a:off x="8259120" y="4911480"/>
            <a:ext cx="740880" cy="74088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14"/>
          <p:cNvPicPr/>
          <p:nvPr/>
        </p:nvPicPr>
        <p:blipFill>
          <a:blip r:embed="rId6"/>
          <a:stretch/>
        </p:blipFill>
        <p:spPr>
          <a:xfrm>
            <a:off x="9443160" y="4860000"/>
            <a:ext cx="636840" cy="636840"/>
          </a:xfrm>
          <a:prstGeom prst="rect">
            <a:avLst/>
          </a:prstGeom>
          <a:ln w="0">
            <a:noFill/>
          </a:ln>
        </p:spPr>
      </p:pic>
      <p:pic>
        <p:nvPicPr>
          <p:cNvPr id="525" name="Picture 16"/>
          <p:cNvPicPr/>
          <p:nvPr/>
        </p:nvPicPr>
        <p:blipFill>
          <a:blip r:embed="rId7"/>
          <a:stretch/>
        </p:blipFill>
        <p:spPr>
          <a:xfrm>
            <a:off x="10624320" y="4845240"/>
            <a:ext cx="655200" cy="655200"/>
          </a:xfrm>
          <a:prstGeom prst="rect">
            <a:avLst/>
          </a:prstGeom>
          <a:ln w="0">
            <a:noFill/>
          </a:ln>
        </p:spPr>
      </p:pic>
      <p:pic>
        <p:nvPicPr>
          <p:cNvPr id="526" name="Imagem 525"/>
          <p:cNvPicPr/>
          <p:nvPr/>
        </p:nvPicPr>
        <p:blipFill>
          <a:blip r:embed="rId8"/>
          <a:stretch/>
        </p:blipFill>
        <p:spPr>
          <a:xfrm>
            <a:off x="3543480" y="4947480"/>
            <a:ext cx="2261520" cy="70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Imagem 557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59" name="Google Shape;308;p19_5"/>
          <p:cNvSpPr txBox="1"/>
          <p:nvPr/>
        </p:nvSpPr>
        <p:spPr>
          <a:xfrm>
            <a:off x="360" y="60602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0EB07AB1-4DF2-46EF-B403-F517083DE68F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10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60" name="Google Shape;336;p20_4"/>
          <p:cNvSpPr txBox="1"/>
          <p:nvPr/>
        </p:nvSpPr>
        <p:spPr>
          <a:xfrm>
            <a:off x="360" y="5974560"/>
            <a:ext cx="620280" cy="620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5734DA97-C100-4633-A157-EFCB40954F07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10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61" name="Google Shape;342;p21_2"/>
          <p:cNvSpPr txBox="1"/>
          <p:nvPr/>
        </p:nvSpPr>
        <p:spPr>
          <a:xfrm>
            <a:off x="785160" y="900000"/>
            <a:ext cx="5874840" cy="610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B0D85B"/>
                </a:solidFill>
                <a:latin typeface="Arvo"/>
                <a:ea typeface="Arvo"/>
              </a:rPr>
              <a:t>EVALUATION SHEET</a:t>
            </a:r>
            <a:endParaRPr lang="en-GB" sz="24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62" name="Google Shape;344;p21_1"/>
          <p:cNvSpPr txBox="1"/>
          <p:nvPr/>
        </p:nvSpPr>
        <p:spPr>
          <a:xfrm>
            <a:off x="5760" y="61664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A65CC97D-CCF5-4297-8363-65C20C6129B4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10</a:t>
            </a:fld>
            <a:endParaRPr lang="en-GB" sz="1000" b="0" strike="noStrike" spc="-1">
              <a:latin typeface="Times New Roman"/>
            </a:endParaRPr>
          </a:p>
        </p:txBody>
      </p:sp>
      <p:graphicFrame>
        <p:nvGraphicFramePr>
          <p:cNvPr id="563" name="Tabela 5_2"/>
          <p:cNvGraphicFramePr/>
          <p:nvPr>
            <p:extLst>
              <p:ext uri="{D42A27DB-BD31-4B8C-83A1-F6EECF244321}">
                <p14:modId xmlns:p14="http://schemas.microsoft.com/office/powerpoint/2010/main" val="4190740405"/>
              </p:ext>
            </p:extLst>
          </p:nvPr>
        </p:nvGraphicFramePr>
        <p:xfrm>
          <a:off x="785160" y="1899138"/>
          <a:ext cx="10623738" cy="3479622"/>
        </p:xfrm>
        <a:graphic>
          <a:graphicData uri="http://schemas.openxmlformats.org/drawingml/2006/table">
            <a:tbl>
              <a:tblPr/>
              <a:tblGrid>
                <a:gridCol w="177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8222">
                <a:tc rowSpan="3">
                  <a:txBody>
                    <a:bodyPr/>
                    <a:lstStyle/>
                    <a:p>
                      <a:pPr algn="ctr">
                        <a:lnSpc>
                          <a:spcPct val="142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  </a:t>
                      </a:r>
                    </a:p>
                    <a:p>
                      <a:pPr algn="ctr">
                        <a:lnSpc>
                          <a:spcPct val="142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Meets Requirements</a:t>
                      </a:r>
                      <a:endParaRPr lang="en-GB" sz="1800" b="1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Does not require constant supervision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Error rate is acceptable, and all work is completed timely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Forms and required paperwork are completed on time with minimal errors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Imagem 563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65" name="Google Shape;308;p19_6"/>
          <p:cNvSpPr txBox="1"/>
          <p:nvPr/>
        </p:nvSpPr>
        <p:spPr>
          <a:xfrm>
            <a:off x="360" y="60602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39305E45-5C07-4150-99DA-7547FF868A8F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11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66" name="Google Shape;336;p20_5"/>
          <p:cNvSpPr txBox="1"/>
          <p:nvPr/>
        </p:nvSpPr>
        <p:spPr>
          <a:xfrm>
            <a:off x="360" y="5974560"/>
            <a:ext cx="620280" cy="620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70C837C4-A6B6-4E81-B11F-7A9C6C88052C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11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67" name="Google Shape;342;p21_3"/>
          <p:cNvSpPr txBox="1"/>
          <p:nvPr/>
        </p:nvSpPr>
        <p:spPr>
          <a:xfrm>
            <a:off x="785160" y="900000"/>
            <a:ext cx="5874840" cy="610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B0D85B"/>
                </a:solidFill>
                <a:latin typeface="Arvo"/>
                <a:ea typeface="Arvo"/>
              </a:rPr>
              <a:t>EVALUATION SHEET</a:t>
            </a:r>
            <a:endParaRPr lang="en-GB" sz="24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68" name="Google Shape;344;p21_3"/>
          <p:cNvSpPr txBox="1"/>
          <p:nvPr/>
        </p:nvSpPr>
        <p:spPr>
          <a:xfrm>
            <a:off x="5760" y="61664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0C97423B-0BC3-444F-90E9-7603402B4DB0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11</a:t>
            </a:fld>
            <a:endParaRPr lang="en-GB" sz="1000" b="0" strike="noStrike" spc="-1">
              <a:latin typeface="Times New Roman"/>
            </a:endParaRPr>
          </a:p>
        </p:txBody>
      </p:sp>
      <p:graphicFrame>
        <p:nvGraphicFramePr>
          <p:cNvPr id="569" name="Tabela 5_1"/>
          <p:cNvGraphicFramePr/>
          <p:nvPr>
            <p:extLst>
              <p:ext uri="{D42A27DB-BD31-4B8C-83A1-F6EECF244321}">
                <p14:modId xmlns:p14="http://schemas.microsoft.com/office/powerpoint/2010/main" val="1965241203"/>
              </p:ext>
            </p:extLst>
          </p:nvPr>
        </p:nvGraphicFramePr>
        <p:xfrm>
          <a:off x="785160" y="1483200"/>
          <a:ext cx="10621680" cy="4241520"/>
        </p:xfrm>
        <a:graphic>
          <a:graphicData uri="http://schemas.openxmlformats.org/drawingml/2006/table">
            <a:tbl>
              <a:tblPr/>
              <a:tblGrid>
                <a:gridCol w="200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7440">
                <a:tc rowSpan="3">
                  <a:txBody>
                    <a:bodyPr/>
                    <a:lstStyle/>
                    <a:p>
                      <a:pPr algn="ctr">
                        <a:lnSpc>
                          <a:spcPct val="142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  </a:t>
                      </a:r>
                    </a:p>
                    <a:p>
                      <a:pPr algn="ctr">
                        <a:lnSpc>
                          <a:spcPct val="142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Exceeds Requirements</a:t>
                      </a:r>
                      <a:endParaRPr lang="en-GB" sz="1800" b="1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Managers and co-workers have commented on high levels of accuracy and work productivity.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Takes pride in work and strives to improve work performance.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All memos, reports, forms and correspondence are completed on time with no errors.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Imagem 569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71" name="Google Shape;308;p19_7"/>
          <p:cNvSpPr txBox="1"/>
          <p:nvPr/>
        </p:nvSpPr>
        <p:spPr>
          <a:xfrm>
            <a:off x="360" y="60602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AF5F9287-B95C-4C3E-9EA6-B57EF9887805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12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72" name="Google Shape;336;p20_6"/>
          <p:cNvSpPr txBox="1"/>
          <p:nvPr/>
        </p:nvSpPr>
        <p:spPr>
          <a:xfrm>
            <a:off x="360" y="5974560"/>
            <a:ext cx="620280" cy="620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A92D8755-4A3C-447C-8F44-84A194213CC5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12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73" name="Google Shape;342;p21_4"/>
          <p:cNvSpPr txBox="1"/>
          <p:nvPr/>
        </p:nvSpPr>
        <p:spPr>
          <a:xfrm>
            <a:off x="785160" y="900000"/>
            <a:ext cx="5874840" cy="610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B0D85B"/>
                </a:solidFill>
                <a:latin typeface="Arvo"/>
                <a:ea typeface="Arvo"/>
              </a:rPr>
              <a:t>EVALUATION SHEET</a:t>
            </a:r>
            <a:endParaRPr lang="en-GB" sz="24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74" name="Google Shape;344;p21_4"/>
          <p:cNvSpPr txBox="1"/>
          <p:nvPr/>
        </p:nvSpPr>
        <p:spPr>
          <a:xfrm>
            <a:off x="5760" y="61664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E966F894-EAFD-48B7-9B1C-C1517D79A47C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12</a:t>
            </a:fld>
            <a:endParaRPr lang="en-GB" sz="1000" b="0" strike="noStrike" spc="-1">
              <a:latin typeface="Times New Roman"/>
            </a:endParaRPr>
          </a:p>
        </p:txBody>
      </p:sp>
      <p:graphicFrame>
        <p:nvGraphicFramePr>
          <p:cNvPr id="575" name="Tabela 3_0"/>
          <p:cNvGraphicFramePr/>
          <p:nvPr>
            <p:extLst>
              <p:ext uri="{D42A27DB-BD31-4B8C-83A1-F6EECF244321}">
                <p14:modId xmlns:p14="http://schemas.microsoft.com/office/powerpoint/2010/main" val="2109198112"/>
              </p:ext>
            </p:extLst>
          </p:nvPr>
        </p:nvGraphicFramePr>
        <p:xfrm>
          <a:off x="785159" y="1701360"/>
          <a:ext cx="10595603" cy="3486960"/>
        </p:xfrm>
        <a:graphic>
          <a:graphicData uri="http://schemas.openxmlformats.org/drawingml/2006/table">
            <a:tbl>
              <a:tblPr/>
              <a:tblGrid>
                <a:gridCol w="223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5320">
                <a:tc rowSpan="3">
                  <a:txBody>
                    <a:bodyPr/>
                    <a:lstStyle/>
                    <a:p>
                      <a:pPr algn="ctr">
                        <a:lnSpc>
                          <a:spcPct val="142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  </a:t>
                      </a:r>
                    </a:p>
                    <a:p>
                      <a:pPr algn="ctr">
                        <a:lnSpc>
                          <a:spcPct val="142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Outstanding</a:t>
                      </a:r>
                      <a:endParaRPr lang="en-GB" sz="1800" b="1" strike="noStrike" spc="-1" dirty="0">
                        <a:latin typeface="Times New Roman"/>
                      </a:endParaRPr>
                    </a:p>
                    <a:p>
                      <a:pPr algn="ctr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GB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Has less than a 1% error rate on work service.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Accuracy is excellent.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Quantity of work produced is outstanding.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Imagem 575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77" name="Google Shape;308;p19_8"/>
          <p:cNvSpPr txBox="1"/>
          <p:nvPr/>
        </p:nvSpPr>
        <p:spPr>
          <a:xfrm>
            <a:off x="360" y="60602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FED264EE-7C71-46BC-9ECB-C834808EDC00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13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78" name="Google Shape;336;p20_7"/>
          <p:cNvSpPr txBox="1"/>
          <p:nvPr/>
        </p:nvSpPr>
        <p:spPr>
          <a:xfrm>
            <a:off x="360" y="5974560"/>
            <a:ext cx="620280" cy="620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128473EC-67B2-45F9-816B-DEA62253F67E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13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79" name="Google Shape;344;p21_5"/>
          <p:cNvSpPr txBox="1"/>
          <p:nvPr/>
        </p:nvSpPr>
        <p:spPr>
          <a:xfrm>
            <a:off x="5760" y="61664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51BF79DE-858A-4980-A534-59BE48F36AF3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13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80" name="Google Shape;313;p20_2"/>
          <p:cNvSpPr txBox="1"/>
          <p:nvPr/>
        </p:nvSpPr>
        <p:spPr>
          <a:xfrm>
            <a:off x="506699" y="3097274"/>
            <a:ext cx="11338297" cy="1545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000" b="1" strike="noStrike" spc="-1" dirty="0">
                <a:solidFill>
                  <a:srgbClr val="7198A9"/>
                </a:solidFill>
                <a:latin typeface="Arvo"/>
                <a:ea typeface="Arvo"/>
              </a:rPr>
              <a:t>The </a:t>
            </a:r>
            <a:r>
              <a:rPr lang="en-GB" sz="4000" b="1" strike="noStrike" spc="-1" dirty="0">
                <a:solidFill>
                  <a:srgbClr val="B0D85B"/>
                </a:solidFill>
                <a:latin typeface="Arvo"/>
                <a:ea typeface="Arvo"/>
              </a:rPr>
              <a:t>OPERATIONAL MANUAL FOR THE FUNCTIONING OF THE LOCAL CIVIC INTERGENERATIONAL COUNCILS</a:t>
            </a:r>
            <a:r>
              <a:rPr lang="en-GB" sz="4000" b="1" strike="noStrike" spc="-1" dirty="0">
                <a:solidFill>
                  <a:srgbClr val="7198A9"/>
                </a:solidFill>
                <a:latin typeface="Arvo"/>
                <a:ea typeface="Arvo"/>
              </a:rPr>
              <a:t> </a:t>
            </a:r>
            <a:r>
              <a:rPr lang="en-GB" sz="4000" b="1" spc="-1" dirty="0">
                <a:solidFill>
                  <a:srgbClr val="7198A9"/>
                </a:solidFill>
                <a:latin typeface="Arvo"/>
                <a:ea typeface="Arvo"/>
              </a:rPr>
              <a:t>are</a:t>
            </a:r>
            <a:r>
              <a:rPr lang="en-GB" sz="4000" b="1" strike="noStrike" spc="-1" dirty="0">
                <a:solidFill>
                  <a:srgbClr val="7198A9"/>
                </a:solidFill>
                <a:latin typeface="Arvo"/>
                <a:ea typeface="Arvo"/>
              </a:rPr>
              <a:t> published on the project's website</a:t>
            </a:r>
            <a:endParaRPr lang="en-GB" sz="40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82" name="Google Shape;336;p20_8"/>
          <p:cNvSpPr txBox="1"/>
          <p:nvPr/>
        </p:nvSpPr>
        <p:spPr>
          <a:xfrm>
            <a:off x="196560" y="6131160"/>
            <a:ext cx="620280" cy="620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D8983345-3946-4F77-B3B0-3BD34F42B277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13</a:t>
            </a:fld>
            <a:endParaRPr lang="en-GB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Imagem 575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77" name="Google Shape;308;p19_8"/>
          <p:cNvSpPr txBox="1"/>
          <p:nvPr/>
        </p:nvSpPr>
        <p:spPr>
          <a:xfrm>
            <a:off x="360" y="60602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FED264EE-7C71-46BC-9ECB-C834808EDC00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14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78" name="Google Shape;336;p20_7"/>
          <p:cNvSpPr txBox="1"/>
          <p:nvPr/>
        </p:nvSpPr>
        <p:spPr>
          <a:xfrm>
            <a:off x="360" y="5974560"/>
            <a:ext cx="620280" cy="620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128473EC-67B2-45F9-816B-DEA62253F67E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14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79" name="Google Shape;344;p21_5"/>
          <p:cNvSpPr txBox="1"/>
          <p:nvPr/>
        </p:nvSpPr>
        <p:spPr>
          <a:xfrm>
            <a:off x="5760" y="61664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51BF79DE-858A-4980-A534-59BE48F36AF3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14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82" name="Google Shape;336;p20_8"/>
          <p:cNvSpPr txBox="1"/>
          <p:nvPr/>
        </p:nvSpPr>
        <p:spPr>
          <a:xfrm>
            <a:off x="196560" y="6131160"/>
            <a:ext cx="620280" cy="620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D8983345-3946-4F77-B3B0-3BD34F42B277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14</a:t>
            </a:fld>
            <a:endParaRPr lang="en-GB" sz="1000" b="0" strike="noStrike" spc="-1">
              <a:latin typeface="Times New Roman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68060B-455C-4324-B5E2-D3C1EB894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585912"/>
            <a:ext cx="90297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spd="med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272;p14_0"/>
          <p:cNvSpPr txBox="1"/>
          <p:nvPr/>
        </p:nvSpPr>
        <p:spPr>
          <a:xfrm>
            <a:off x="2073600" y="703800"/>
            <a:ext cx="7732800" cy="1546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 dirty="0">
                <a:solidFill>
                  <a:srgbClr val="B0D85B"/>
                </a:solidFill>
                <a:latin typeface="Arvo"/>
                <a:ea typeface="Arvo"/>
              </a:rPr>
              <a:t>Reflection</a:t>
            </a:r>
            <a:r>
              <a:rPr lang="en-GB" sz="4800" b="0" strike="noStrike" spc="-1" dirty="0">
                <a:solidFill>
                  <a:srgbClr val="7198A9"/>
                </a:solidFill>
                <a:latin typeface="Arvo"/>
                <a:ea typeface="Arvo"/>
              </a:rPr>
              <a:t> and </a:t>
            </a:r>
            <a:r>
              <a:rPr lang="en-GB" sz="4800" b="0" strike="noStrike" spc="-1" dirty="0">
                <a:solidFill>
                  <a:srgbClr val="B0D85B"/>
                </a:solidFill>
                <a:latin typeface="Arvo"/>
                <a:ea typeface="Arvo"/>
              </a:rPr>
              <a:t>results</a:t>
            </a:r>
            <a:endParaRPr lang="en-GB" sz="48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528" name="Imagem 527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29" name="Google Shape;293;p17_0"/>
          <p:cNvSpPr txBox="1"/>
          <p:nvPr/>
        </p:nvSpPr>
        <p:spPr>
          <a:xfrm>
            <a:off x="1056000" y="3060000"/>
            <a:ext cx="10080000" cy="1440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4D778A"/>
                </a:solidFill>
                <a:latin typeface="Arvo"/>
                <a:ea typeface="Arvo"/>
              </a:rPr>
              <a:t>This will help you put into operation the </a:t>
            </a:r>
            <a:r>
              <a:rPr lang="en-GB" sz="2400" b="0" strike="noStrike" spc="-1" dirty="0">
                <a:solidFill>
                  <a:srgbClr val="B0D85B"/>
                </a:solidFill>
                <a:latin typeface="Arvo"/>
                <a:ea typeface="Arvo"/>
              </a:rPr>
              <a:t>Intergenerational Civic Councils </a:t>
            </a:r>
            <a:r>
              <a:rPr lang="en-GB" sz="2400" b="0" strike="noStrike" spc="-1" dirty="0">
                <a:solidFill>
                  <a:srgbClr val="4D778A"/>
                </a:solidFill>
                <a:latin typeface="Arvo"/>
                <a:ea typeface="Arvo"/>
              </a:rPr>
              <a:t>both for </a:t>
            </a:r>
            <a:r>
              <a:rPr lang="en-GB" sz="2400" b="0" strike="noStrike" spc="-1" dirty="0">
                <a:solidFill>
                  <a:srgbClr val="B0D85B"/>
                </a:solidFill>
                <a:latin typeface="Arvo"/>
                <a:ea typeface="Arvo"/>
              </a:rPr>
              <a:t>facilitators</a:t>
            </a:r>
            <a:r>
              <a:rPr lang="en-GB" sz="2400" b="0" strike="noStrike" spc="-1" dirty="0">
                <a:solidFill>
                  <a:srgbClr val="4D778A"/>
                </a:solidFill>
                <a:latin typeface="Arvo"/>
                <a:ea typeface="Arvo"/>
              </a:rPr>
              <a:t> (young people whose job it is to administer the Councils and to achieve measures / actions / projects / proposals , etc.) and </a:t>
            </a:r>
            <a:r>
              <a:rPr lang="en-GB" sz="2400" b="0" strike="noStrike" spc="-1" dirty="0">
                <a:solidFill>
                  <a:srgbClr val="B0D85B"/>
                </a:solidFill>
                <a:latin typeface="Arvo"/>
                <a:ea typeface="Arvo"/>
              </a:rPr>
              <a:t>interlocutors</a:t>
            </a:r>
            <a:r>
              <a:rPr lang="en-GB" sz="2400" b="0" strike="noStrike" spc="-1" dirty="0">
                <a:solidFill>
                  <a:srgbClr val="4D778A"/>
                </a:solidFill>
                <a:latin typeface="Arvo"/>
                <a:ea typeface="Arvo"/>
              </a:rPr>
              <a:t> (whose mission it is to build a bridge between the Intergenerational Civic Councils and other structures).</a:t>
            </a:r>
            <a:endParaRPr lang="en-GB" sz="24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Imagem 529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31" name="Google Shape;277;p15_0"/>
          <p:cNvSpPr txBox="1"/>
          <p:nvPr/>
        </p:nvSpPr>
        <p:spPr>
          <a:xfrm>
            <a:off x="853200" y="1360080"/>
            <a:ext cx="8304868" cy="828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000" b="0" strike="noStrike" spc="-1" dirty="0">
                <a:solidFill>
                  <a:srgbClr val="B0D85B"/>
                </a:solidFill>
                <a:latin typeface="Arvo"/>
                <a:ea typeface="Arvo"/>
              </a:rPr>
              <a:t>LOCAL CIVIC INTERGENERATIONAL COUNCILS</a:t>
            </a:r>
            <a:endParaRPr lang="en-GB" sz="40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32" name="Google Shape;279;p15_0"/>
          <p:cNvSpPr txBox="1"/>
          <p:nvPr/>
        </p:nvSpPr>
        <p:spPr>
          <a:xfrm>
            <a:off x="691919" y="2288520"/>
            <a:ext cx="9788511" cy="22021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B0D85B"/>
                </a:solidFill>
                <a:latin typeface="Muli"/>
                <a:ea typeface="Muli"/>
              </a:rPr>
              <a:t>❖ </a:t>
            </a: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Staff:  Civic Intergenerational Agents  [elderly collective – Young people]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B0D85B"/>
                </a:solidFill>
                <a:latin typeface="Muli"/>
                <a:ea typeface="Muli"/>
              </a:rPr>
              <a:t>❖ </a:t>
            </a: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Target group:  young collective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B0D85B"/>
                </a:solidFill>
                <a:latin typeface="Muli"/>
                <a:ea typeface="Muli"/>
              </a:rPr>
              <a:t>❖ </a:t>
            </a: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Service:   - improvement of their skills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                      - active search for employment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                      - socio - labour integration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Imagem 529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31" name="Google Shape;277;p15_0"/>
          <p:cNvSpPr txBox="1"/>
          <p:nvPr/>
        </p:nvSpPr>
        <p:spPr>
          <a:xfrm>
            <a:off x="3638787" y="843912"/>
            <a:ext cx="3498278" cy="828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400" spc="-1" dirty="0">
                <a:solidFill>
                  <a:srgbClr val="B0D85B"/>
                </a:solidFill>
                <a:latin typeface="Arvo"/>
              </a:rPr>
              <a:t>Expectations?</a:t>
            </a:r>
            <a:endParaRPr lang="en-GB" sz="44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32" name="Google Shape;279;p15_0"/>
          <p:cNvSpPr txBox="1"/>
          <p:nvPr/>
        </p:nvSpPr>
        <p:spPr>
          <a:xfrm>
            <a:off x="959164" y="2166424"/>
            <a:ext cx="4203637" cy="2940147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3200" spc="-1" dirty="0">
                <a:solidFill>
                  <a:srgbClr val="4D778A"/>
                </a:solidFill>
                <a:latin typeface="Muli"/>
              </a:rPr>
              <a:t>Young People</a:t>
            </a:r>
          </a:p>
        </p:txBody>
      </p:sp>
      <p:sp>
        <p:nvSpPr>
          <p:cNvPr id="5" name="Google Shape;279;p15_0">
            <a:extLst>
              <a:ext uri="{FF2B5EF4-FFF2-40B4-BE49-F238E27FC236}">
                <a16:creationId xmlns:a16="http://schemas.microsoft.com/office/drawing/2014/main" id="{8ABC51EB-0449-4B18-B6F7-414C55E1EEFC}"/>
              </a:ext>
            </a:extLst>
          </p:cNvPr>
          <p:cNvSpPr txBox="1"/>
          <p:nvPr/>
        </p:nvSpPr>
        <p:spPr>
          <a:xfrm>
            <a:off x="6654277" y="2166425"/>
            <a:ext cx="4203637" cy="22021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3200" spc="-1" dirty="0">
                <a:solidFill>
                  <a:srgbClr val="4D778A"/>
                </a:solidFill>
                <a:latin typeface="Muli"/>
              </a:rPr>
              <a:t>Older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3200" spc="-1" dirty="0">
                <a:solidFill>
                  <a:srgbClr val="4D778A"/>
                </a:solidFill>
                <a:latin typeface="Muli"/>
              </a:rPr>
              <a:t>People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7BF52F-A704-4720-B029-73CAB27C2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87" y="3267485"/>
            <a:ext cx="3498278" cy="2423572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B766BA49-5FB7-451D-AB89-BAD1AA8133F4}"/>
              </a:ext>
            </a:extLst>
          </p:cNvPr>
          <p:cNvCxnSpPr>
            <a:cxnSpLocks/>
          </p:cNvCxnSpPr>
          <p:nvPr/>
        </p:nvCxnSpPr>
        <p:spPr>
          <a:xfrm>
            <a:off x="5205004" y="2166425"/>
            <a:ext cx="0" cy="395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spd="med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Imagem 532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35" name="Google Shape;307;p19_0"/>
          <p:cNvSpPr txBox="1"/>
          <p:nvPr/>
        </p:nvSpPr>
        <p:spPr>
          <a:xfrm>
            <a:off x="805881" y="1866212"/>
            <a:ext cx="10580238" cy="36032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12708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B0D85B"/>
                </a:solidFill>
                <a:latin typeface="Muli"/>
                <a:ea typeface="Muli"/>
              </a:rPr>
              <a:t>❖ </a:t>
            </a: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Improve the employability of young people with low professional qualifications and/or development of skills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2708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B0D85B"/>
                </a:solidFill>
                <a:latin typeface="Muli"/>
                <a:ea typeface="Muli"/>
              </a:rPr>
              <a:t>❖ </a:t>
            </a: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Give young people the opportunity to improve their soft skills by creating councils in which young and old collaborate mutually, sharing knowledge, experiences and interpersonal skills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2708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B0D85B"/>
                </a:solidFill>
                <a:latin typeface="Muli"/>
                <a:ea typeface="Muli"/>
              </a:rPr>
              <a:t>❖ </a:t>
            </a: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Improve key competences of young people linked to intergenerational dialogue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2708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B0D85B"/>
                </a:solidFill>
                <a:latin typeface="Muli"/>
                <a:ea typeface="Muli"/>
              </a:rPr>
              <a:t>❖ </a:t>
            </a: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Support actions to promote active ageing by young people civic decision-making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2708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B0D85B"/>
                </a:solidFill>
                <a:latin typeface="Muli"/>
                <a:ea typeface="Muli"/>
              </a:rPr>
              <a:t>❖ </a:t>
            </a: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Empower young people through the transmission of knowledge and experiences by older people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2708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1600" b="0" strike="noStrike" spc="-1" dirty="0">
                <a:solidFill>
                  <a:srgbClr val="4D778A"/>
                </a:solidFill>
                <a:latin typeface="Muli"/>
                <a:ea typeface="Muli"/>
              </a:rPr>
              <a:t>  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Google Shape;308;p19_0"/>
          <p:cNvSpPr txBox="1"/>
          <p:nvPr/>
        </p:nvSpPr>
        <p:spPr>
          <a:xfrm>
            <a:off x="360" y="60602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E84E1663-060C-4A93-8022-B0586700EBD4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5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6" name="Google Shape;306;p19_0">
            <a:extLst>
              <a:ext uri="{FF2B5EF4-FFF2-40B4-BE49-F238E27FC236}">
                <a16:creationId xmlns:a16="http://schemas.microsoft.com/office/drawing/2014/main" id="{366FEF07-6A59-432E-BE4A-FFB7EAA1F797}"/>
              </a:ext>
            </a:extLst>
          </p:cNvPr>
          <p:cNvSpPr txBox="1"/>
          <p:nvPr/>
        </p:nvSpPr>
        <p:spPr>
          <a:xfrm>
            <a:off x="565458" y="996120"/>
            <a:ext cx="9591416" cy="70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400" b="0" strike="noStrike" spc="-1" dirty="0">
                <a:solidFill>
                  <a:srgbClr val="B0D85B"/>
                </a:solidFill>
                <a:latin typeface="Arvo"/>
                <a:ea typeface="Arvo"/>
              </a:rPr>
              <a:t>Minimum results to be accomplished: </a:t>
            </a:r>
            <a:endParaRPr lang="en-GB" sz="44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Imagem 536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38" name="Google Shape;308;p19_2"/>
          <p:cNvSpPr txBox="1"/>
          <p:nvPr/>
        </p:nvSpPr>
        <p:spPr>
          <a:xfrm>
            <a:off x="360" y="60602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9250E811-A676-47B5-AA25-D2A0A1F9CBC9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6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39" name="Google Shape;306;p19_2"/>
          <p:cNvSpPr/>
          <p:nvPr/>
        </p:nvSpPr>
        <p:spPr>
          <a:xfrm>
            <a:off x="345960" y="1573211"/>
            <a:ext cx="10938701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7198A9"/>
                </a:solidFill>
                <a:latin typeface="Arial"/>
                <a:ea typeface="Arial"/>
              </a:rPr>
              <a:t>To accomplish the above results, it is necessary to create a minimum structure that will manage the Civic Intergenerational Councils:</a:t>
            </a:r>
            <a:endParaRPr lang="en-GB" sz="2800" b="0" strike="noStrike" spc="-1" dirty="0">
              <a:latin typeface="Arial"/>
            </a:endParaRPr>
          </a:p>
        </p:txBody>
      </p:sp>
      <p:pic>
        <p:nvPicPr>
          <p:cNvPr id="540" name="Imagem 3_0"/>
          <p:cNvPicPr/>
          <p:nvPr/>
        </p:nvPicPr>
        <p:blipFill>
          <a:blip r:embed="rId4"/>
          <a:stretch/>
        </p:blipFill>
        <p:spPr>
          <a:xfrm>
            <a:off x="1605556" y="2274491"/>
            <a:ext cx="8980888" cy="3563996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Imagem 540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42" name="Google Shape;308;p19_1"/>
          <p:cNvSpPr txBox="1"/>
          <p:nvPr/>
        </p:nvSpPr>
        <p:spPr>
          <a:xfrm>
            <a:off x="360" y="60602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FE1292E4-545C-4BAD-8E72-280B42B0AE33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7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43" name="Google Shape;313;p20_1"/>
          <p:cNvSpPr txBox="1"/>
          <p:nvPr/>
        </p:nvSpPr>
        <p:spPr>
          <a:xfrm>
            <a:off x="310500" y="1278000"/>
            <a:ext cx="9765720" cy="1546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400" b="1" strike="noStrike" spc="-1" dirty="0">
                <a:solidFill>
                  <a:srgbClr val="B0D85B"/>
                </a:solidFill>
                <a:latin typeface="Arvo"/>
                <a:ea typeface="Arvo"/>
              </a:rPr>
              <a:t>EVALUATION</a:t>
            </a:r>
            <a:r>
              <a:rPr lang="en-GB" sz="4400" b="1" strike="noStrike" spc="-1" dirty="0">
                <a:solidFill>
                  <a:srgbClr val="7198A9"/>
                </a:solidFill>
                <a:latin typeface="Arvo"/>
                <a:ea typeface="Arvo"/>
              </a:rPr>
              <a:t> </a:t>
            </a:r>
            <a:r>
              <a:rPr lang="en-GB" sz="2400" b="1" strike="noStrike" spc="-1" dirty="0">
                <a:solidFill>
                  <a:srgbClr val="7198A9"/>
                </a:solidFill>
                <a:latin typeface="Arvo"/>
                <a:ea typeface="Arvo"/>
              </a:rPr>
              <a:t>- 0utputs of the activities, The Effect on the people as a result of the activities; The over-all Impact or change</a:t>
            </a:r>
            <a:endParaRPr lang="en-GB" sz="24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44" name="Google Shape;314;p20_2"/>
          <p:cNvSpPr txBox="1"/>
          <p:nvPr/>
        </p:nvSpPr>
        <p:spPr>
          <a:xfrm>
            <a:off x="691560" y="3429000"/>
            <a:ext cx="9951480" cy="1471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There are two levels of evaluation: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B0D85B"/>
                </a:solidFill>
                <a:latin typeface="Muli"/>
                <a:ea typeface="Muli"/>
              </a:rPr>
              <a:t>❖ </a:t>
            </a: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Implementation of Local Civic Intergenerational Councils;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B0D85B"/>
                </a:solidFill>
                <a:latin typeface="Muli"/>
                <a:ea typeface="Muli"/>
              </a:rPr>
              <a:t>❖ </a:t>
            </a:r>
            <a:r>
              <a:rPr lang="en-GB" sz="2400" b="0" strike="noStrike" spc="-1" dirty="0">
                <a:solidFill>
                  <a:srgbClr val="4D778A"/>
                </a:solidFill>
                <a:latin typeface="Muli"/>
                <a:ea typeface="Muli"/>
              </a:rPr>
              <a:t>Work implemented by “Local Civic Intergenerational Councils”.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545" name="Google Shape;336;p20_2"/>
          <p:cNvSpPr txBox="1"/>
          <p:nvPr/>
        </p:nvSpPr>
        <p:spPr>
          <a:xfrm>
            <a:off x="360" y="5974560"/>
            <a:ext cx="620280" cy="620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F0BC9948-6067-4E52-A1A0-6C16B39ED00C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7</a:t>
            </a:fld>
            <a:endParaRPr lang="en-GB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Imagem 545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47" name="Google Shape;308;p19_3"/>
          <p:cNvSpPr txBox="1"/>
          <p:nvPr/>
        </p:nvSpPr>
        <p:spPr>
          <a:xfrm>
            <a:off x="360" y="60602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4958F85B-4B6C-42DA-91D1-E3508E234963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8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48" name="Google Shape;336;p20_1"/>
          <p:cNvSpPr txBox="1"/>
          <p:nvPr/>
        </p:nvSpPr>
        <p:spPr>
          <a:xfrm>
            <a:off x="360" y="5974560"/>
            <a:ext cx="620280" cy="620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A21182C2-F9D0-42A6-A579-2F695153B179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8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49" name="Google Shape;342;p21_0"/>
          <p:cNvSpPr txBox="1"/>
          <p:nvPr/>
        </p:nvSpPr>
        <p:spPr>
          <a:xfrm>
            <a:off x="785160" y="900000"/>
            <a:ext cx="5874840" cy="610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B0D85B"/>
                </a:solidFill>
                <a:latin typeface="Arvo"/>
                <a:ea typeface="Arvo"/>
              </a:rPr>
              <a:t>EVALUATION SHEET</a:t>
            </a:r>
            <a:endParaRPr lang="en-GB" sz="24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50" name="Google Shape;344;p21_0"/>
          <p:cNvSpPr txBox="1"/>
          <p:nvPr/>
        </p:nvSpPr>
        <p:spPr>
          <a:xfrm>
            <a:off x="5760" y="61664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6E5D126A-ED71-438C-B396-0ECFBFA43272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8</a:t>
            </a:fld>
            <a:endParaRPr lang="en-GB" sz="1000" b="0" strike="noStrike" spc="-1">
              <a:latin typeface="Times New Roman"/>
            </a:endParaRPr>
          </a:p>
        </p:txBody>
      </p:sp>
      <p:graphicFrame>
        <p:nvGraphicFramePr>
          <p:cNvPr id="551" name="Tabela 3_2"/>
          <p:cNvGraphicFramePr/>
          <p:nvPr>
            <p:extLst>
              <p:ext uri="{D42A27DB-BD31-4B8C-83A1-F6EECF244321}">
                <p14:modId xmlns:p14="http://schemas.microsoft.com/office/powerpoint/2010/main" val="3323375964"/>
              </p:ext>
            </p:extLst>
          </p:nvPr>
        </p:nvGraphicFramePr>
        <p:xfrm>
          <a:off x="691561" y="1703160"/>
          <a:ext cx="10689202" cy="3717224"/>
        </p:xfrm>
        <a:graphic>
          <a:graphicData uri="http://schemas.openxmlformats.org/drawingml/2006/table">
            <a:tbl>
              <a:tblPr/>
              <a:tblGrid>
                <a:gridCol w="196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6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9360">
                <a:tc>
                  <a:txBody>
                    <a:bodyPr/>
                    <a:lstStyle/>
                    <a:p>
                      <a:pPr algn="ctr">
                        <a:lnSpc>
                          <a:spcPct val="136000"/>
                        </a:lnSpc>
                        <a:spcBef>
                          <a:spcPts val="1199"/>
                        </a:spcBef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scale</a:t>
                      </a:r>
                      <a:endParaRPr lang="en-GB" sz="1800" b="1" strike="noStrike" spc="-1" dirty="0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 strike="noStrike" spc="-1" dirty="0">
                          <a:solidFill>
                            <a:srgbClr val="444444"/>
                          </a:solidFill>
                          <a:latin typeface="Arial"/>
                          <a:ea typeface="Arial"/>
                        </a:rPr>
                        <a:t>The quality and quantity of work produced by the  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LOCAL CIVIC INTERGENERATIONAL COUNCILS</a:t>
                      </a:r>
                      <a:endParaRPr lang="en-GB" sz="2400" b="0" strike="noStrike" spc="-1" dirty="0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Mark</a:t>
                      </a:r>
                      <a:endParaRPr lang="en-GB" sz="14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   √</a:t>
                      </a:r>
                      <a:endParaRPr lang="en-GB" sz="1400" b="0" strike="noStrike" spc="-1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720">
                <a:tc rowSpan="4">
                  <a:txBody>
                    <a:bodyPr/>
                    <a:lstStyle/>
                    <a:p>
                      <a:pPr algn="ctr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 strike="noStrike" spc="-1" dirty="0">
                          <a:solidFill>
                            <a:srgbClr val="44435B"/>
                          </a:solidFill>
                          <a:latin typeface="Arial"/>
                          <a:ea typeface="Arial"/>
                        </a:rPr>
                        <a:t>1  </a:t>
                      </a:r>
                    </a:p>
                    <a:p>
                      <a:pPr algn="ctr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 strike="noStrike" spc="-1" dirty="0">
                          <a:solidFill>
                            <a:srgbClr val="44435B"/>
                          </a:solidFill>
                          <a:latin typeface="Arial"/>
                          <a:ea typeface="Arial"/>
                        </a:rPr>
                        <a:t>Poor</a:t>
                      </a:r>
                      <a:endParaRPr lang="en-GB" sz="1800" b="1" strike="noStrike" spc="-1" dirty="0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44435B"/>
                          </a:solidFill>
                          <a:latin typeface="Arial"/>
                          <a:ea typeface="Arial"/>
                        </a:rPr>
                        <a:t>Has made frequent errors that are harmful to “councils” operations.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1400" b="0" strike="noStrike" spc="-1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44435B"/>
                          </a:solidFill>
                          <a:latin typeface="Arial"/>
                          <a:ea typeface="Arial"/>
                        </a:rPr>
                        <a:t>The supervisor has received numerous complaints about the quality of work.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1400" b="0" strike="noStrike" spc="-1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44435B"/>
                          </a:solidFill>
                          <a:latin typeface="Arial"/>
                          <a:ea typeface="Arial"/>
                        </a:rPr>
                        <a:t>The quality of work produced is unacceptable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1400" b="0" strike="noStrike" spc="-1" dirty="0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44435B"/>
                          </a:solidFill>
                          <a:latin typeface="Arial"/>
                          <a:ea typeface="Arial"/>
                        </a:rPr>
                        <a:t>Does not complete required paperwork.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1400" b="0" strike="noStrike" spc="-1" dirty="0">
                        <a:latin typeface="Times New Roman"/>
                      </a:endParaRPr>
                    </a:p>
                  </a:txBody>
                  <a:tcPr marL="42120" marR="42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Imagem 551"/>
          <p:cNvPicPr/>
          <p:nvPr/>
        </p:nvPicPr>
        <p:blipFill>
          <a:blip r:embed="rId3"/>
          <a:stretch/>
        </p:blipFill>
        <p:spPr>
          <a:xfrm>
            <a:off x="3794760" y="6120000"/>
            <a:ext cx="2145240" cy="671400"/>
          </a:xfrm>
          <a:prstGeom prst="rect">
            <a:avLst/>
          </a:prstGeom>
          <a:ln w="0">
            <a:noFill/>
          </a:ln>
        </p:spPr>
      </p:pic>
      <p:sp>
        <p:nvSpPr>
          <p:cNvPr id="553" name="Google Shape;308;p19_4"/>
          <p:cNvSpPr txBox="1"/>
          <p:nvPr/>
        </p:nvSpPr>
        <p:spPr>
          <a:xfrm>
            <a:off x="360" y="60602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501EA8E0-6C5B-423B-ABD8-9EF0B825AE28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9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54" name="Google Shape;336;p20_3"/>
          <p:cNvSpPr txBox="1"/>
          <p:nvPr/>
        </p:nvSpPr>
        <p:spPr>
          <a:xfrm>
            <a:off x="360" y="5974560"/>
            <a:ext cx="620280" cy="620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611A5C1B-6ED5-4A87-B24D-A9753512E0D1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9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555" name="Google Shape;342;p21_1"/>
          <p:cNvSpPr txBox="1"/>
          <p:nvPr/>
        </p:nvSpPr>
        <p:spPr>
          <a:xfrm>
            <a:off x="785160" y="900000"/>
            <a:ext cx="5874840" cy="610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B0D85B"/>
                </a:solidFill>
                <a:latin typeface="Arvo"/>
                <a:ea typeface="Arvo"/>
              </a:rPr>
              <a:t>EVALUATION SHEET</a:t>
            </a:r>
            <a:endParaRPr lang="en-GB" sz="24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56" name="Google Shape;344;p21_2"/>
          <p:cNvSpPr txBox="1"/>
          <p:nvPr/>
        </p:nvSpPr>
        <p:spPr>
          <a:xfrm>
            <a:off x="5760" y="6166440"/>
            <a:ext cx="691200" cy="6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59E8A355-91A7-4FD3-AA8F-2F827AF995E9}" type="slidenum">
              <a:rPr lang="en-GB" sz="1000" b="0" strike="noStrike" spc="-1">
                <a:solidFill>
                  <a:srgbClr val="FFFFFF"/>
                </a:solidFill>
                <a:latin typeface="Arvo"/>
                <a:ea typeface="Arvo"/>
              </a:rPr>
              <a:t>9</a:t>
            </a:fld>
            <a:endParaRPr lang="en-GB" sz="1000" b="0" strike="noStrike" spc="-1">
              <a:latin typeface="Times New Roman"/>
            </a:endParaRPr>
          </a:p>
        </p:txBody>
      </p:sp>
      <p:graphicFrame>
        <p:nvGraphicFramePr>
          <p:cNvPr id="557" name="Tabela 3_4"/>
          <p:cNvGraphicFramePr/>
          <p:nvPr>
            <p:extLst>
              <p:ext uri="{D42A27DB-BD31-4B8C-83A1-F6EECF244321}">
                <p14:modId xmlns:p14="http://schemas.microsoft.com/office/powerpoint/2010/main" val="2784169287"/>
              </p:ext>
            </p:extLst>
          </p:nvPr>
        </p:nvGraphicFramePr>
        <p:xfrm>
          <a:off x="691560" y="2154960"/>
          <a:ext cx="10745475" cy="3111480"/>
        </p:xfrm>
        <a:graphic>
          <a:graphicData uri="http://schemas.openxmlformats.org/drawingml/2006/table">
            <a:tbl>
              <a:tblPr/>
              <a:tblGrid>
                <a:gridCol w="260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3480">
                <a:tc rowSpan="3">
                  <a:txBody>
                    <a:bodyPr/>
                    <a:lstStyle/>
                    <a:p>
                      <a:pPr algn="ctr">
                        <a:lnSpc>
                          <a:spcPct val="142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</a:t>
                      </a:r>
                    </a:p>
                    <a:p>
                      <a:pPr algn="ctr">
                        <a:lnSpc>
                          <a:spcPct val="142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Needs Improvement</a:t>
                      </a:r>
                      <a:endParaRPr lang="en-GB" sz="1800" b="1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Is not as careful in checking work product for errors as it could be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Tends to miss small errors in work service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6000"/>
                        </a:lnSpc>
                        <a:spcAft>
                          <a:spcPts val="799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Required paperwork is completed late or is only partially complete</a:t>
                      </a:r>
                      <a:endParaRPr lang="en-GB" sz="18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tabLst>
                          <a:tab pos="0" algn="l"/>
                        </a:tabLst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GB" sz="900" b="0" strike="noStrike" spc="-1" dirty="0">
                        <a:latin typeface="Times New Roman"/>
                      </a:endParaRPr>
                    </a:p>
                  </a:txBody>
                  <a:tcPr marL="46080" marR="46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="">
      <p:transition spd="med">
        <p:fade thruBlk="true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lluvia de ideas de empresa</Template>
  <TotalTime>100</TotalTime>
  <Words>604</Words>
  <Application>Microsoft Office PowerPoint</Application>
  <PresentationFormat>Ecrã Panorâmico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9</vt:i4>
      </vt:variant>
      <vt:variant>
        <vt:lpstr>Títulos dos diapositivos</vt:lpstr>
      </vt:variant>
      <vt:variant>
        <vt:i4>14</vt:i4>
      </vt:variant>
    </vt:vector>
  </HeadingPairs>
  <TitlesOfParts>
    <vt:vector size="32" baseType="lpstr">
      <vt:lpstr>Arial</vt:lpstr>
      <vt:lpstr>Arial Unicode MS</vt:lpstr>
      <vt:lpstr>Arvo</vt:lpstr>
      <vt:lpstr>Muli</vt:lpstr>
      <vt:lpstr>Palatino Linotype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de creatividad</dc:title>
  <dc:subject/>
  <dc:creator>Arturo-José González Ascaso</dc:creator>
  <dc:description/>
  <cp:lastModifiedBy>Pedro</cp:lastModifiedBy>
  <cp:revision>14</cp:revision>
  <dcterms:created xsi:type="dcterms:W3CDTF">2020-05-24T02:04:31Z</dcterms:created>
  <dcterms:modified xsi:type="dcterms:W3CDTF">2021-07-06T17:49:29Z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s">
    <vt:lpwstr/>
  </property>
  <property fmtid="{D5CDD505-2E9C-101B-9397-08002B2CF9AE}" pid="3" name="CampaignTags">
    <vt:lpwstr/>
  </property>
  <property fmtid="{D5CDD505-2E9C-101B-9397-08002B2CF9AE}" pid="4" name="CategoryTags">
    <vt:lpwstr/>
  </property>
  <property fmtid="{D5CDD505-2E9C-101B-9397-08002B2CF9AE}" pid="5" name="ContentTypeId">
    <vt:lpwstr>0x010100AA3F7D94069FF64A86F7DFF56D60E3BE</vt:lpwstr>
  </property>
  <property fmtid="{D5CDD505-2E9C-101B-9397-08002B2CF9AE}" pid="6" name="FeatureTags">
    <vt:lpwstr/>
  </property>
  <property fmtid="{D5CDD505-2E9C-101B-9397-08002B2CF9AE}" pid="7" name="HiddenCategoryTags">
    <vt:lpwstr/>
  </property>
  <property fmtid="{D5CDD505-2E9C-101B-9397-08002B2CF9AE}" pid="8" name="InternalTags">
    <vt:lpwstr/>
  </property>
  <property fmtid="{D5CDD505-2E9C-101B-9397-08002B2CF9AE}" pid="9" name="LocalizationTags">
    <vt:lpwstr/>
  </property>
  <property fmtid="{D5CDD505-2E9C-101B-9397-08002B2CF9AE}" pid="10" name="Notes">
    <vt:i4>8</vt:i4>
  </property>
  <property fmtid="{D5CDD505-2E9C-101B-9397-08002B2CF9AE}" pid="11" name="Order">
    <vt:r8>74069100</vt:r8>
  </property>
  <property fmtid="{D5CDD505-2E9C-101B-9397-08002B2CF9AE}" pid="12" name="PresentationFormat">
    <vt:lpwstr>Panorámica</vt:lpwstr>
  </property>
  <property fmtid="{D5CDD505-2E9C-101B-9397-08002B2CF9AE}" pid="13" name="ScenarioTags">
    <vt:lpwstr/>
  </property>
  <property fmtid="{D5CDD505-2E9C-101B-9397-08002B2CF9AE}" pid="14" name="Slides">
    <vt:i4>8</vt:i4>
  </property>
</Properties>
</file>